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59400" cy="18059400"/>
  <p:notesSz cx="6858000" cy="9144000"/>
  <p:defaultTextStyle>
    <a:defPPr>
      <a:defRPr lang="en-US"/>
    </a:defPPr>
    <a:lvl1pPr marL="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297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0594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0891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1188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1485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1782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2079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2376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1848" y="1080"/>
      </p:cViewPr>
      <p:guideLst>
        <p:guide orient="horz" pos="5688"/>
        <p:guide pos="5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455" y="5610123"/>
            <a:ext cx="15350490" cy="3871065"/>
          </a:xfrm>
        </p:spPr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910" y="10233660"/>
            <a:ext cx="12641580" cy="46151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11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1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1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2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23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IQ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3065" y="965678"/>
            <a:ext cx="4063365" cy="205425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2970" y="965678"/>
            <a:ext cx="11889105" cy="205425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568" y="11604837"/>
            <a:ext cx="15350490" cy="3586798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568" y="7654346"/>
            <a:ext cx="15350490" cy="395049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297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059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089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118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148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178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207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237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970" y="5618481"/>
            <a:ext cx="7976235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0195" y="5618481"/>
            <a:ext cx="7976235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0" y="723213"/>
            <a:ext cx="16253460" cy="3009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70" y="4042463"/>
            <a:ext cx="7979371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970" y="5727170"/>
            <a:ext cx="7979371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3927" y="4042463"/>
            <a:ext cx="7982506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73927" y="5727170"/>
            <a:ext cx="7982506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3" y="719032"/>
            <a:ext cx="5941418" cy="306006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0724" y="719033"/>
            <a:ext cx="10095706" cy="1541319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973" y="3779098"/>
            <a:ext cx="5941418" cy="12353133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769" y="12641581"/>
            <a:ext cx="10835640" cy="149241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39769" y="1613640"/>
            <a:ext cx="10835640" cy="10835640"/>
          </a:xfrm>
        </p:spPr>
        <p:txBody>
          <a:bodyPr/>
          <a:lstStyle>
            <a:lvl1pPr marL="0" indent="0">
              <a:buNone/>
              <a:defRPr sz="6300"/>
            </a:lvl1pPr>
            <a:lvl2pPr marL="902970" indent="0">
              <a:buNone/>
              <a:defRPr sz="5500"/>
            </a:lvl2pPr>
            <a:lvl3pPr marL="1805940" indent="0">
              <a:buNone/>
              <a:defRPr sz="4700"/>
            </a:lvl3pPr>
            <a:lvl4pPr marL="2708910" indent="0">
              <a:buNone/>
              <a:defRPr sz="4000"/>
            </a:lvl4pPr>
            <a:lvl5pPr marL="3611880" indent="0">
              <a:buNone/>
              <a:defRPr sz="4000"/>
            </a:lvl5pPr>
            <a:lvl6pPr marL="4514850" indent="0">
              <a:buNone/>
              <a:defRPr sz="4000"/>
            </a:lvl6pPr>
            <a:lvl7pPr marL="5417820" indent="0">
              <a:buNone/>
              <a:defRPr sz="4000"/>
            </a:lvl7pPr>
            <a:lvl8pPr marL="6320790" indent="0">
              <a:buNone/>
              <a:defRPr sz="4000"/>
            </a:lvl8pPr>
            <a:lvl9pPr marL="722376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769" y="14133992"/>
            <a:ext cx="10835640" cy="2119469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970" y="723213"/>
            <a:ext cx="16253460" cy="3009900"/>
          </a:xfrm>
          <a:prstGeom prst="rect">
            <a:avLst/>
          </a:prstGeom>
        </p:spPr>
        <p:txBody>
          <a:bodyPr vert="horz" lIns="180594" tIns="90297" rIns="180594" bIns="90297" rtlCol="0" anchor="ctr">
            <a:normAutofit/>
          </a:bodyPr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70" y="4213863"/>
            <a:ext cx="16253460" cy="11918369"/>
          </a:xfrm>
          <a:prstGeom prst="rect">
            <a:avLst/>
          </a:prstGeom>
        </p:spPr>
        <p:txBody>
          <a:bodyPr vert="horz" lIns="180594" tIns="90297" rIns="180594" bIns="90297" rtlCol="0">
            <a:normAutofit/>
          </a:bodyPr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2970" y="16738391"/>
            <a:ext cx="42138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0295" y="16738391"/>
            <a:ext cx="571881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42570" y="16738391"/>
            <a:ext cx="42138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2970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228" indent="-677228" algn="l" defTabSz="902970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67326" indent="-564356" algn="l" defTabSz="902970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7425" indent="-451485" algn="l" defTabSz="902970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395" indent="-451485" algn="l" defTabSz="90297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365" indent="-451485" algn="l" defTabSz="90297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6633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6930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7227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7524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297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594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0891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1188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85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1782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2079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2376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ettyImages_leaf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7" y="9096332"/>
            <a:ext cx="8896037" cy="733435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9037807"/>
            <a:ext cx="18059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971228" y="10070170"/>
            <a:ext cx="816501" cy="86186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971228" y="14766810"/>
            <a:ext cx="816501" cy="8618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61613" y="14883866"/>
            <a:ext cx="816501" cy="8618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131848" y="12613983"/>
            <a:ext cx="816501" cy="8618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872" y="9992118"/>
            <a:ext cx="1198037" cy="9399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753" y="14921037"/>
            <a:ext cx="801446" cy="6287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858" y="12684639"/>
            <a:ext cx="1008491" cy="7912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434" y="13475845"/>
            <a:ext cx="825681" cy="647784"/>
          </a:xfrm>
          <a:prstGeom prst="rect">
            <a:avLst/>
          </a:prstGeom>
        </p:spPr>
      </p:pic>
      <p:pic>
        <p:nvPicPr>
          <p:cNvPr id="8" name="Picture 7" descr="CancerCell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1053" cy="7334895"/>
          </a:xfrm>
          <a:prstGeom prst="rect">
            <a:avLst/>
          </a:prstGeom>
        </p:spPr>
      </p:pic>
      <p:pic>
        <p:nvPicPr>
          <p:cNvPr id="26" name="Picture 25" descr="Neuro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7" y="1517394"/>
            <a:ext cx="8475769" cy="4555726"/>
          </a:xfrm>
          <a:prstGeom prst="rect">
            <a:avLst/>
          </a:prstGeom>
        </p:spPr>
      </p:pic>
      <p:pic>
        <p:nvPicPr>
          <p:cNvPr id="28" name="Picture 27" descr="BloodVesselDamag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6331"/>
            <a:ext cx="9081053" cy="73343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9648" y="7678713"/>
            <a:ext cx="908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 a </a:t>
            </a:r>
            <a:r>
              <a:rPr lang="en-US" dirty="0" err="1" smtClean="0"/>
              <a:t>nano</a:t>
            </a:r>
            <a:r>
              <a:rPr lang="en-US" dirty="0" smtClean="0"/>
              <a:t> robot! Kill cancer cells, not healthy cells.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30701" y="16810029"/>
            <a:ext cx="908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Colored cells need key nutrients.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5331115" y="16987743"/>
            <a:ext cx="259505" cy="38518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610527" y="16981378"/>
            <a:ext cx="259505" cy="38518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5921692" y="16975013"/>
            <a:ext cx="259505" cy="385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232857" y="16968648"/>
            <a:ext cx="259505" cy="3851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9648" y="16810029"/>
            <a:ext cx="908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Damaged blood vessel, Patch the leaks.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30701" y="7678713"/>
            <a:ext cx="908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 is damages, be an artificial wire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18</cp:revision>
  <dcterms:created xsi:type="dcterms:W3CDTF">2015-04-28T14:26:06Z</dcterms:created>
  <dcterms:modified xsi:type="dcterms:W3CDTF">2015-05-01T14:42:38Z</dcterms:modified>
</cp:coreProperties>
</file>