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2040" y="-120"/>
      </p:cViewPr>
      <p:guideLst>
        <p:guide orient="horz" pos="201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88397"/>
            <a:ext cx="932688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627120"/>
            <a:ext cx="76809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238549"/>
            <a:ext cx="296227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238549"/>
            <a:ext cx="8703946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113107"/>
            <a:ext cx="93268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12932"/>
            <a:ext cx="93268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2772"/>
            <a:ext cx="4848226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29883"/>
            <a:ext cx="4848226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432772"/>
            <a:ext cx="485013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029883"/>
            <a:ext cx="485013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4847"/>
            <a:ext cx="360997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54847"/>
            <a:ext cx="613410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39427"/>
            <a:ext cx="360997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480560"/>
            <a:ext cx="65836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71923"/>
            <a:ext cx="65836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009515"/>
            <a:ext cx="65836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93521"/>
            <a:ext cx="98755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932594"/>
            <a:ext cx="34747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pendicula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70550" cy="6413500"/>
          </a:xfrm>
          <a:prstGeom prst="rect">
            <a:avLst/>
          </a:prstGeom>
        </p:spPr>
      </p:pic>
      <p:pic>
        <p:nvPicPr>
          <p:cNvPr id="7" name="Picture 6" descr="perpendicula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0"/>
            <a:ext cx="5651500" cy="63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1</cp:revision>
  <dcterms:created xsi:type="dcterms:W3CDTF">2016-03-28T18:28:24Z</dcterms:created>
  <dcterms:modified xsi:type="dcterms:W3CDTF">2016-03-28T18:29:50Z</dcterms:modified>
</cp:coreProperties>
</file>