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 autoAdjust="0"/>
    <p:restoredTop sz="94660"/>
  </p:normalViewPr>
  <p:slideViewPr>
    <p:cSldViewPr snapToGrid="0" snapToObjects="1">
      <p:cViewPr>
        <p:scale>
          <a:sx n="35" d="100"/>
          <a:sy n="35" d="100"/>
        </p:scale>
        <p:origin x="-298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12025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96145" y="269255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1963" y="1905457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14404" y="3345149"/>
            <a:ext cx="1944636" cy="67976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3429" y="4678182"/>
            <a:ext cx="1944636" cy="679761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814404" y="4239572"/>
            <a:ext cx="178856" cy="1118374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3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2015-09-16T03:54:18Z</dcterms:created>
  <dcterms:modified xsi:type="dcterms:W3CDTF">2015-09-16T04:10:18Z</dcterms:modified>
</cp:coreProperties>
</file>