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 autoAdjust="0"/>
    <p:restoredTop sz="94660"/>
  </p:normalViewPr>
  <p:slideViewPr>
    <p:cSldViewPr snapToGrid="0" snapToObjects="1">
      <p:cViewPr>
        <p:scale>
          <a:sx n="35" d="100"/>
          <a:sy n="35" d="100"/>
        </p:scale>
        <p:origin x="-298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1A44-1114-0347-BAD7-BB49AA12FB65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54B-56B4-9848-A168-FAA21332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woR_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2171" cy="6858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96145" y="2692551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81963" y="1905457"/>
            <a:ext cx="455694" cy="491602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14404" y="3345149"/>
            <a:ext cx="1944636" cy="679761"/>
          </a:xfrm>
          <a:prstGeom prst="straightConnector1">
            <a:avLst/>
          </a:prstGeom>
          <a:ln w="63500">
            <a:solidFill>
              <a:schemeClr val="tx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73429" y="4678182"/>
            <a:ext cx="1944636" cy="679761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14404" y="4239572"/>
            <a:ext cx="178856" cy="1118374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993260" y="3881802"/>
            <a:ext cx="89428" cy="357770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82688" y="3345149"/>
            <a:ext cx="178856" cy="536654"/>
          </a:xfrm>
          <a:prstGeom prst="straightConnector1">
            <a:avLst/>
          </a:prstGeom>
          <a:ln w="63500">
            <a:solidFill>
              <a:srgbClr val="953735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7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3</cp:revision>
  <dcterms:created xsi:type="dcterms:W3CDTF">2015-09-16T03:54:18Z</dcterms:created>
  <dcterms:modified xsi:type="dcterms:W3CDTF">2015-09-16T04:11:20Z</dcterms:modified>
</cp:coreProperties>
</file>