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17A"/>
    <a:srgbClr val="BB2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5" d="100"/>
          <a:sy n="55" d="100"/>
        </p:scale>
        <p:origin x="-2336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045ED-4F2E-F044-83D4-6DC8B433F70B}" type="datetimeFigureOut">
              <a:rPr lang="en-US" smtClean="0"/>
              <a:t>2/28/16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33B5D-B478-7948-B9D9-E12834DA3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9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Draw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33B5D-B478-7948-B9D9-E12834DA30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1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ABBC-2339-6548-ACD8-7194C722D424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5DF-3A0E-ED4E-82D1-6FEFED94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2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ABBC-2339-6548-ACD8-7194C722D424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5DF-3A0E-ED4E-82D1-6FEFED94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7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ABBC-2339-6548-ACD8-7194C722D424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5DF-3A0E-ED4E-82D1-6FEFED94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0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ABBC-2339-6548-ACD8-7194C722D424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5DF-3A0E-ED4E-82D1-6FEFED94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1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ABBC-2339-6548-ACD8-7194C722D424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5DF-3A0E-ED4E-82D1-6FEFED94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ABBC-2339-6548-ACD8-7194C722D424}" type="datetimeFigureOut">
              <a:rPr lang="en-US" smtClean="0"/>
              <a:t>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5DF-3A0E-ED4E-82D1-6FEFED94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ABBC-2339-6548-ACD8-7194C722D424}" type="datetimeFigureOut">
              <a:rPr lang="en-US" smtClean="0"/>
              <a:t>2/28/16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5DF-3A0E-ED4E-82D1-6FEFED94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2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ABBC-2339-6548-ACD8-7194C722D424}" type="datetimeFigureOut">
              <a:rPr lang="en-US" smtClean="0"/>
              <a:t>2/28/16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5DF-3A0E-ED4E-82D1-6FEFED94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ABBC-2339-6548-ACD8-7194C722D424}" type="datetimeFigureOut">
              <a:rPr lang="en-US" smtClean="0"/>
              <a:t>2/28/16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5DF-3A0E-ED4E-82D1-6FEFED94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ABBC-2339-6548-ACD8-7194C722D424}" type="datetimeFigureOut">
              <a:rPr lang="en-US" smtClean="0"/>
              <a:t>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5DF-3A0E-ED4E-82D1-6FEFED94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4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ABBC-2339-6548-ACD8-7194C722D424}" type="datetimeFigureOut">
              <a:rPr lang="en-US" smtClean="0"/>
              <a:t>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5DF-3A0E-ED4E-82D1-6FEFED94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0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EABBC-2339-6548-ACD8-7194C722D424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5A5DF-3A0E-ED4E-82D1-6FEFED94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8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rqueContro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76" y="0"/>
            <a:ext cx="8903368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11652" y="1763078"/>
            <a:ext cx="246432" cy="510065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0411" y="1213303"/>
            <a:ext cx="2786563" cy="161141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 smtClean="0"/>
          </a:p>
          <a:p>
            <a:r>
              <a:rPr lang="en-US" sz="2400" dirty="0" smtClean="0"/>
              <a:t>Detected Robots</a:t>
            </a:r>
          </a:p>
          <a:p>
            <a:r>
              <a:rPr lang="en-US" sz="2400" dirty="0" smtClean="0"/>
              <a:t>Object</a:t>
            </a:r>
          </a:p>
          <a:p>
            <a:r>
              <a:rPr lang="en-US" sz="2400" dirty="0" smtClean="0"/>
              <a:t>Goal</a:t>
            </a:r>
          </a:p>
          <a:p>
            <a:endParaRPr lang="en-US" sz="2400" dirty="0"/>
          </a:p>
        </p:txBody>
      </p:sp>
      <p:pic>
        <p:nvPicPr>
          <p:cNvPr id="7" name="Picture 6" descr="Robo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651" y="1542580"/>
            <a:ext cx="247650" cy="279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683659" y="2009531"/>
            <a:ext cx="587642" cy="189579"/>
          </a:xfrm>
          <a:prstGeom prst="rect">
            <a:avLst/>
          </a:prstGeom>
          <a:solidFill>
            <a:srgbClr val="BB277E"/>
          </a:solidFill>
          <a:ln>
            <a:solidFill>
              <a:srgbClr val="BB277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83659" y="2351511"/>
            <a:ext cx="587642" cy="189579"/>
          </a:xfrm>
          <a:prstGeom prst="rect">
            <a:avLst/>
          </a:prstGeom>
          <a:solidFill>
            <a:srgbClr val="D7E4BD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32045" y="313765"/>
            <a:ext cx="8602777" cy="6439648"/>
          </a:xfrm>
          <a:prstGeom prst="rect">
            <a:avLst/>
          </a:prstGeom>
          <a:noFill/>
          <a:ln w="152400" cmpd="sng">
            <a:solidFill>
              <a:srgbClr val="F901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411652" y="6603086"/>
            <a:ext cx="246432" cy="27173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37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0021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14189</TotalTime>
  <Words>6</Words>
  <Application>Microsoft Macintosh PowerPoint</Application>
  <PresentationFormat>On-screen Show (4:3)</PresentationFormat>
  <Paragraphs>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7</cp:revision>
  <dcterms:created xsi:type="dcterms:W3CDTF">2016-02-17T23:01:57Z</dcterms:created>
  <dcterms:modified xsi:type="dcterms:W3CDTF">2016-02-29T05:43:17Z</dcterms:modified>
</cp:coreProperties>
</file>