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970" r="40292" b="43167"/>
          <a:stretch/>
        </p:blipFill>
        <p:spPr bwMode="auto">
          <a:xfrm>
            <a:off x="1346806" y="194317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5089389" y="43571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8397504" y="4945929"/>
            <a:ext cx="1114931" cy="1446446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6487220" y="6520159"/>
            <a:ext cx="222009" cy="187034"/>
          </a:xfrm>
          <a:prstGeom prst="triangl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2" name="Oval 11"/>
          <p:cNvSpPr/>
          <p:nvPr/>
        </p:nvSpPr>
        <p:spPr>
          <a:xfrm>
            <a:off x="4143055" y="6569854"/>
            <a:ext cx="130990" cy="124530"/>
          </a:xfrm>
          <a:prstGeom prst="ellips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3" name="Diamond 12"/>
          <p:cNvSpPr/>
          <p:nvPr/>
        </p:nvSpPr>
        <p:spPr>
          <a:xfrm>
            <a:off x="2652237" y="6569854"/>
            <a:ext cx="125243" cy="154825"/>
          </a:xfrm>
          <a:prstGeom prst="diamond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2238152" y="4950951"/>
            <a:ext cx="953414" cy="14469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3627402" y="4945430"/>
            <a:ext cx="1171640" cy="1446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5241411" y="4939908"/>
            <a:ext cx="2722401" cy="14524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248493" y="20827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72584" y="53820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20" name="TextBox 19"/>
          <p:cNvSpPr txBox="1"/>
          <p:nvPr/>
        </p:nvSpPr>
        <p:spPr>
          <a:xfrm rot="20141341">
            <a:off x="3881147" y="1547793"/>
            <a:ext cx="8165331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1" dirty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Commanded </a:t>
            </a:r>
            <a:r>
              <a:rPr lang="en-US" sz="2561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2561" dirty="0">
              <a:solidFill>
                <a:srgbClr val="00B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10013657" y="5036568"/>
            <a:ext cx="1459432" cy="1355805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10640291" y="6502670"/>
            <a:ext cx="187036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8922406" y="6502671"/>
            <a:ext cx="215683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arun mahadev</cp:lastModifiedBy>
  <cp:revision>13</cp:revision>
  <dcterms:created xsi:type="dcterms:W3CDTF">2016-01-28T01:43:15Z</dcterms:created>
  <dcterms:modified xsi:type="dcterms:W3CDTF">2016-01-29T00:47:25Z</dcterms:modified>
</cp:coreProperties>
</file>