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320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3DB2-18E1-8949-8B3F-3EEEC8A54E9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03697" y="-1203697"/>
            <a:ext cx="11377082" cy="1378447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72320" y="5676874"/>
            <a:ext cx="223364" cy="168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6404" y="5661209"/>
            <a:ext cx="223364" cy="168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682" y="5523211"/>
            <a:ext cx="223364" cy="168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8086" y="5829274"/>
            <a:ext cx="223364" cy="1680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26280" y="5668858"/>
            <a:ext cx="223364" cy="168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0364" y="5653193"/>
            <a:ext cx="223364" cy="168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6858" y="5842913"/>
            <a:ext cx="223364" cy="168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2046" y="5821258"/>
            <a:ext cx="223364" cy="168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0240" y="5700946"/>
            <a:ext cx="223364" cy="16806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7614" y="5523211"/>
            <a:ext cx="223364" cy="16806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7734" y="5700946"/>
            <a:ext cx="223364" cy="16806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14598" y="5842913"/>
            <a:ext cx="223364" cy="16806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19922" y="3508584"/>
            <a:ext cx="223364" cy="168065"/>
          </a:xfrm>
          <a:prstGeom prst="ellipse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54583" y="3905343"/>
            <a:ext cx="223364" cy="168065"/>
          </a:xfrm>
          <a:prstGeom prst="ellipse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82088" y="3676649"/>
            <a:ext cx="223364" cy="168065"/>
          </a:xfrm>
          <a:prstGeom prst="ellipse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987" y="3798396"/>
            <a:ext cx="223364" cy="168065"/>
          </a:xfrm>
          <a:prstGeom prst="ellipse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08854" y="3659064"/>
            <a:ext cx="223364" cy="168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62126" y="4016144"/>
            <a:ext cx="223364" cy="168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52330" y="3743096"/>
            <a:ext cx="223364" cy="168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00544" y="3871057"/>
            <a:ext cx="223364" cy="168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426280" y="2687767"/>
            <a:ext cx="223364" cy="168065"/>
          </a:xfrm>
          <a:prstGeom prst="ellipse">
            <a:avLst/>
          </a:prstGeom>
          <a:noFill/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52250" y="3023897"/>
            <a:ext cx="223364" cy="168065"/>
          </a:xfrm>
          <a:prstGeom prst="ellipse">
            <a:avLst/>
          </a:prstGeom>
          <a:noFill/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95753" y="2855832"/>
            <a:ext cx="223364" cy="168065"/>
          </a:xfrm>
          <a:prstGeom prst="ellipse">
            <a:avLst/>
          </a:prstGeom>
          <a:noFill/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52250" y="3191962"/>
            <a:ext cx="223364" cy="168065"/>
          </a:xfrm>
          <a:prstGeom prst="ellipse">
            <a:avLst/>
          </a:prstGeom>
          <a:noFill/>
          <a:ln w="381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73008" y="5855159"/>
            <a:ext cx="223364" cy="1680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28886" y="5679929"/>
            <a:ext cx="223364" cy="1680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5176" y="5656012"/>
            <a:ext cx="223364" cy="1680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84002" y="5752890"/>
            <a:ext cx="223364" cy="1680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24840" y="3040714"/>
            <a:ext cx="223364" cy="168065"/>
          </a:xfrm>
          <a:prstGeom prst="ellipse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8374" y="3361179"/>
            <a:ext cx="223364" cy="168065"/>
          </a:xfrm>
          <a:prstGeom prst="ellipse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32334" y="3107929"/>
            <a:ext cx="223364" cy="168065"/>
          </a:xfrm>
          <a:prstGeom prst="ellipse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60606" y="3193114"/>
            <a:ext cx="223364" cy="168065"/>
          </a:xfrm>
          <a:prstGeom prst="ellipse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3</cp:revision>
  <dcterms:created xsi:type="dcterms:W3CDTF">2015-09-14T11:34:53Z</dcterms:created>
  <dcterms:modified xsi:type="dcterms:W3CDTF">2015-09-15T17:21:33Z</dcterms:modified>
</cp:coreProperties>
</file>