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792" y="-200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4"/>
            <a:ext cx="77724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264" y="121711"/>
            <a:ext cx="1439861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74" y="121711"/>
            <a:ext cx="4167189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11"/>
            <a:ext cx="7772400" cy="10001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76" y="711200"/>
            <a:ext cx="2803526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711200"/>
            <a:ext cx="2803526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3409"/>
            <a:ext cx="404018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9917"/>
            <a:ext cx="4040189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409"/>
            <a:ext cx="4041776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9917"/>
            <a:ext cx="4041776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033"/>
            <a:ext cx="3008313" cy="7747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182036"/>
            <a:ext cx="5111750" cy="390207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56736"/>
            <a:ext cx="3008313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200402"/>
            <a:ext cx="5486400" cy="37782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08517"/>
            <a:ext cx="5486400" cy="274320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3578227"/>
            <a:ext cx="548640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2"/>
            <a:ext cx="8229600" cy="3017309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9"/>
            <a:ext cx="2133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019B-6789-7642-8563-2C9E17E98A28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69"/>
            <a:ext cx="2895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69"/>
            <a:ext cx="2133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/>
          <p:cNvSpPr/>
          <p:nvPr/>
        </p:nvSpPr>
        <p:spPr>
          <a:xfrm>
            <a:off x="1483274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262" y="3593128"/>
            <a:ext cx="4552413" cy="742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077070" y="2966291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077070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077070" y="2966291"/>
            <a:ext cx="0" cy="65982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077070" y="2306471"/>
            <a:ext cx="0" cy="65982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941024" y="2966291"/>
            <a:ext cx="1119548" cy="1650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21405" y="1670382"/>
            <a:ext cx="5195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FF660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47879" y="2190832"/>
            <a:ext cx="1298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57457" y="2214471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sin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4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-74472" y="2939705"/>
            <a:ext cx="194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cos</a:t>
            </a:r>
            <a:r>
              <a:rPr lang="en-US" sz="4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4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5361" y="2952683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84213" y="2968820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25409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50362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26559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Block Arc 98"/>
          <p:cNvSpPr/>
          <p:nvPr/>
        </p:nvSpPr>
        <p:spPr>
          <a:xfrm rot="9276576">
            <a:off x="1788348" y="2682102"/>
            <a:ext cx="571663" cy="610459"/>
          </a:xfrm>
          <a:prstGeom prst="blockArc">
            <a:avLst>
              <a:gd name="adj1" fmla="val 13574603"/>
              <a:gd name="adj2" fmla="val 17393596"/>
              <a:gd name="adj3" fmla="val 59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29757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27746" y="3593128"/>
            <a:ext cx="4180304" cy="742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923553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517342" y="2079415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forward</a:t>
            </a:r>
            <a:endParaRPr lang="en-US" sz="4000" dirty="0" smtClean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071892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696845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673042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7768132" y="2961038"/>
            <a:ext cx="1119548" cy="1111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923553" y="2972155"/>
            <a:ext cx="899647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87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2015-09-16T03:43:06Z</dcterms:created>
  <dcterms:modified xsi:type="dcterms:W3CDTF">2015-09-16T03:53:47Z</dcterms:modified>
</cp:coreProperties>
</file>