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 autoAdjust="0"/>
    <p:restoredTop sz="94660"/>
  </p:normalViewPr>
  <p:slideViewPr>
    <p:cSldViewPr snapToGrid="0" snapToObjects="1">
      <p:cViewPr>
        <p:scale>
          <a:sx n="35" d="100"/>
          <a:sy n="35" d="100"/>
        </p:scale>
        <p:origin x="-298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59040" cy="685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6286" y="3957559"/>
            <a:ext cx="45524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/>
                <a:cs typeface="Times New Roman"/>
              </a:rPr>
              <a:t>Robots</a:t>
            </a:r>
          </a:p>
          <a:p>
            <a:r>
              <a:rPr lang="en-US" sz="4400" dirty="0" smtClean="0">
                <a:latin typeface="Times New Roman"/>
                <a:cs typeface="Times New Roman"/>
              </a:rPr>
              <a:t>Top path</a:t>
            </a:r>
          </a:p>
          <a:p>
            <a:r>
              <a:rPr lang="en-US" sz="4400" dirty="0" smtClean="0">
                <a:latin typeface="Times New Roman"/>
                <a:cs typeface="Times New Roman"/>
              </a:rPr>
              <a:t>Bottom path</a:t>
            </a:r>
          </a:p>
          <a:p>
            <a:r>
              <a:rPr lang="en-US" sz="4400" dirty="0" smtClean="0">
                <a:latin typeface="Times New Roman"/>
                <a:cs typeface="Times New Roman"/>
              </a:rPr>
              <a:t>Goal positions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96145" y="269255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1963" y="1905457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14404" y="3345149"/>
            <a:ext cx="1944636" cy="67976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3429" y="4678182"/>
            <a:ext cx="1944636" cy="679761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nut 18"/>
          <p:cNvSpPr/>
          <p:nvPr/>
        </p:nvSpPr>
        <p:spPr>
          <a:xfrm>
            <a:off x="3712467" y="4164881"/>
            <a:ext cx="327942" cy="341607"/>
          </a:xfrm>
          <a:prstGeom prst="donut">
            <a:avLst>
              <a:gd name="adj" fmla="val 13067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500" y="3957558"/>
            <a:ext cx="4381963" cy="280076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48591" y="614148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41823" y="5596484"/>
            <a:ext cx="669230" cy="0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41823" y="5051486"/>
            <a:ext cx="669230" cy="0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1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2015-09-16T03:54:18Z</dcterms:created>
  <dcterms:modified xsi:type="dcterms:W3CDTF">2015-09-16T04:09:58Z</dcterms:modified>
</cp:coreProperties>
</file>