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-298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12531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14404" y="4239572"/>
            <a:ext cx="178856" cy="1118374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93260" y="3881802"/>
            <a:ext cx="89428" cy="35777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82688" y="3345149"/>
            <a:ext cx="178856" cy="536654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37658" y="2271841"/>
            <a:ext cx="2423886" cy="912312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02461" y="2969491"/>
            <a:ext cx="2857416" cy="91231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2015-09-16T03:54:18Z</dcterms:created>
  <dcterms:modified xsi:type="dcterms:W3CDTF">2015-09-16T04:11:46Z</dcterms:modified>
</cp:coreProperties>
</file>