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688" y="-80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7"/>
            <a:ext cx="46634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74640"/>
            <a:ext cx="9877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74640"/>
            <a:ext cx="28717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2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0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2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435102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2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0CE0-2B69-B54B-8FC7-76920B86A41F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2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 descr="Cover3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68" y="2690189"/>
            <a:ext cx="5403032" cy="409169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2618568" y="3652853"/>
            <a:ext cx="155458" cy="3217674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5412" y="4941456"/>
            <a:ext cx="2063162" cy="168748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Detected Robots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Mean Position           </a:t>
            </a:r>
            <a:r>
              <a:rPr lang="en-US" sz="16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Covariance Ellipse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Goal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Pivot</a:t>
            </a:r>
            <a:endParaRPr lang="ar-IQ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pic>
        <p:nvPicPr>
          <p:cNvPr id="96" name="Picture 95" descr="Robo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73" y="5064775"/>
            <a:ext cx="156226" cy="176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77217" y="5787911"/>
            <a:ext cx="370706" cy="119593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006" y="2738576"/>
            <a:ext cx="5426938" cy="4062358"/>
          </a:xfrm>
          <a:prstGeom prst="rect">
            <a:avLst/>
          </a:prstGeom>
          <a:noFill/>
          <a:ln w="152400" cmpd="sng">
            <a:solidFill>
              <a:srgbClr val="F9017A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644488" y="675182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001817" y="5566787"/>
            <a:ext cx="341579" cy="10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Stright2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289" y="105489"/>
            <a:ext cx="1992462" cy="2465918"/>
          </a:xfrm>
          <a:prstGeom prst="rect">
            <a:avLst/>
          </a:prstGeom>
        </p:spPr>
      </p:pic>
      <p:pic>
        <p:nvPicPr>
          <p:cNvPr id="48" name="Picture 47" descr="Orient2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3705" y="132282"/>
            <a:ext cx="4597625" cy="242545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2551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50018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24236" y="5264691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Up Arrow 60"/>
          <p:cNvSpPr/>
          <p:nvPr/>
        </p:nvSpPr>
        <p:spPr>
          <a:xfrm>
            <a:off x="4569884" y="4522473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Light Direction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5885" y="1296652"/>
            <a:ext cx="664633" cy="128519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6362" y="1271273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1683" y="2535548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5885" y="17249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Arc 65"/>
          <p:cNvSpPr/>
          <p:nvPr/>
        </p:nvSpPr>
        <p:spPr>
          <a:xfrm>
            <a:off x="1170518" y="5173481"/>
            <a:ext cx="3000223" cy="3000223"/>
          </a:xfrm>
          <a:prstGeom prst="arc">
            <a:avLst>
              <a:gd name="adj1" fmla="val 16403490"/>
              <a:gd name="adj2" fmla="val 1835225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91371" y="936218"/>
            <a:ext cx="4783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753533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80467" y="745066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128753" y="947260"/>
            <a:ext cx="505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88509" y="993082"/>
            <a:ext cx="1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 flipV="1">
            <a:off x="4048891" y="1122865"/>
            <a:ext cx="339618" cy="548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3604" y="1106585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039533" y="592667"/>
            <a:ext cx="639876" cy="831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57923" y="128964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2386229" y="400243"/>
            <a:ext cx="236323" cy="90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995008" y="1616364"/>
            <a:ext cx="254017" cy="230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49025" y="1752916"/>
            <a:ext cx="15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goal pose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955173" y="6030854"/>
            <a:ext cx="388223" cy="124911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127959" y="6299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3</cp:revision>
  <dcterms:created xsi:type="dcterms:W3CDTF">2016-03-12T13:28:14Z</dcterms:created>
  <dcterms:modified xsi:type="dcterms:W3CDTF">2016-03-22T21:55:51Z</dcterms:modified>
</cp:coreProperties>
</file>