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-2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3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5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6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3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6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3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4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5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DD57-5DBA-6048-8968-85342900AD5A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324859" y="59058"/>
            <a:ext cx="10218245" cy="6651297"/>
            <a:chOff x="0" y="721104"/>
            <a:chExt cx="9144000" cy="5680327"/>
          </a:xfrm>
        </p:grpSpPr>
        <p:pic>
          <p:nvPicPr>
            <p:cNvPr id="5" name="Picture 4" descr="Orient0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5617" y="721104"/>
              <a:ext cx="3810000" cy="2142169"/>
            </a:xfrm>
            <a:prstGeom prst="rect">
              <a:avLst/>
            </a:prstGeom>
          </p:spPr>
        </p:pic>
        <p:pic>
          <p:nvPicPr>
            <p:cNvPr id="6" name="Picture 5" descr="Orient1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0617" y="721104"/>
              <a:ext cx="3810377" cy="2142169"/>
            </a:xfrm>
            <a:prstGeom prst="rect">
              <a:avLst/>
            </a:prstGeom>
          </p:spPr>
        </p:pic>
        <p:pic>
          <p:nvPicPr>
            <p:cNvPr id="7" name="Picture 6" descr="Orient2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84254" y="721104"/>
              <a:ext cx="3813026" cy="2142169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553200" y="1600200"/>
              <a:ext cx="1366516" cy="1075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rgbClr val="000000"/>
                  </a:solidFill>
                </a:rPr>
                <a:t>Robots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COM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Mean Position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Goal Position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Block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Goal Angle     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728154" y="1719581"/>
              <a:ext cx="45719" cy="45719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723657" y="1871981"/>
              <a:ext cx="45719" cy="45719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723657" y="2047240"/>
              <a:ext cx="45719" cy="457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23657" y="2199640"/>
              <a:ext cx="45719" cy="45719"/>
            </a:xfrm>
            <a:prstGeom prst="ellipse">
              <a:avLst/>
            </a:prstGeom>
            <a:noFill/>
            <a:ln>
              <a:solidFill>
                <a:srgbClr val="5EED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78411" y="2356939"/>
              <a:ext cx="299486" cy="77640"/>
            </a:xfrm>
            <a:prstGeom prst="rect">
              <a:avLst/>
            </a:prstGeom>
            <a:solidFill>
              <a:srgbClr val="E29DAA"/>
            </a:solidFill>
            <a:ln>
              <a:solidFill>
                <a:srgbClr val="E19CA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78411" y="2512004"/>
              <a:ext cx="299486" cy="7764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 descr="OrientationContFig2.ep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2998740"/>
              <a:ext cx="9144000" cy="3402691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385617" y="2589644"/>
              <a:ext cx="1087583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290617" y="2589644"/>
              <a:ext cx="119765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84254" y="2589644"/>
              <a:ext cx="161674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77333" y="2245359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12m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7733" y="221309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13m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61465" y="2180827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15m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617" y="880533"/>
              <a:ext cx="647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t= 0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90617" y="880533"/>
              <a:ext cx="647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t= 5s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71349" y="880533"/>
              <a:ext cx="799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t= 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820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2</cp:revision>
  <dcterms:created xsi:type="dcterms:W3CDTF">2016-03-19T12:01:16Z</dcterms:created>
  <dcterms:modified xsi:type="dcterms:W3CDTF">2016-03-22T22:00:40Z</dcterms:modified>
</cp:coreProperties>
</file>