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0" y="-80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130430"/>
            <a:ext cx="66065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886200"/>
            <a:ext cx="54406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4643"/>
            <a:ext cx="174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4643"/>
            <a:ext cx="51168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406905"/>
            <a:ext cx="66065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906713"/>
            <a:ext cx="66065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535113"/>
            <a:ext cx="34341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174875"/>
            <a:ext cx="34341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535113"/>
            <a:ext cx="34355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174875"/>
            <a:ext cx="34355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73050"/>
            <a:ext cx="255706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73055"/>
            <a:ext cx="43449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435103"/>
            <a:ext cx="255706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800600"/>
            <a:ext cx="46634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12775"/>
            <a:ext cx="46634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367338"/>
            <a:ext cx="46634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74638"/>
            <a:ext cx="699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600205"/>
            <a:ext cx="69951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24B-5CAF-ED43-8375-9FD9F2F6ED6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6356355"/>
            <a:ext cx="246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13991" y="129482"/>
            <a:ext cx="7403716" cy="6847053"/>
            <a:chOff x="538919" y="129480"/>
            <a:chExt cx="7403716" cy="6847053"/>
          </a:xfrm>
        </p:grpSpPr>
        <p:pic>
          <p:nvPicPr>
            <p:cNvPr id="54" name="Picture 53" descr="Stra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919" y="1935917"/>
              <a:ext cx="7233481" cy="5040616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538919" y="129480"/>
              <a:ext cx="7403716" cy="1806437"/>
              <a:chOff x="368684" y="124749"/>
              <a:chExt cx="7923012" cy="2138888"/>
            </a:xfrm>
          </p:grpSpPr>
          <p:pic>
            <p:nvPicPr>
              <p:cNvPr id="60" name="Picture 59" descr="Straight.png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8684" y="124749"/>
                <a:ext cx="2940334" cy="2138888"/>
              </a:xfrm>
              <a:prstGeom prst="rect">
                <a:avLst/>
              </a:prstGeom>
            </p:spPr>
          </p:pic>
          <p:pic>
            <p:nvPicPr>
              <p:cNvPr id="61" name="Picture 60" descr="Trans2.pn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64644" y="124749"/>
                <a:ext cx="3801148" cy="2138888"/>
              </a:xfrm>
              <a:prstGeom prst="rect">
                <a:avLst/>
              </a:prstGeom>
            </p:spPr>
          </p:pic>
          <p:pic>
            <p:nvPicPr>
              <p:cNvPr id="62" name="Picture 61" descr="Trans3.png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76750" y="124749"/>
                <a:ext cx="3814946" cy="2138888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4628957" y="692372"/>
                <a:ext cx="1570701" cy="74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Robots</a:t>
                </a:r>
              </a:p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Covariance Ellipse</a:t>
                </a:r>
              </a:p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Block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46443" y="882414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flipH="1">
                <a:off x="5823947" y="985856"/>
                <a:ext cx="299486" cy="1743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835493" y="1241002"/>
                <a:ext cx="299486" cy="77640"/>
              </a:xfrm>
              <a:prstGeom prst="rect">
                <a:avLst/>
              </a:prstGeom>
              <a:solidFill>
                <a:srgbClr val="E29DAA"/>
              </a:solidFill>
              <a:ln>
                <a:solidFill>
                  <a:srgbClr val="E19CA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385617" y="1571587"/>
                <a:ext cx="12399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07999" y="1583512"/>
                <a:ext cx="795866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11m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2364644" y="1588523"/>
                <a:ext cx="166548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2547020" y="1600448"/>
                <a:ext cx="975073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18m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504327" y="1571587"/>
                <a:ext cx="245527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155793" y="1566585"/>
                <a:ext cx="836370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25m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7999" y="228955"/>
                <a:ext cx="761998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 = 5</a:t>
                </a:r>
                <a:endParaRPr lang="en-US" i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547019" y="228955"/>
                <a:ext cx="761998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 = 15</a:t>
                </a:r>
                <a:endParaRPr lang="en-US" i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28956" y="228955"/>
                <a:ext cx="761998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 = 25</a:t>
                </a:r>
                <a:endParaRPr lang="en-US" i="1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662562" y="217489"/>
              <a:ext cx="205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err="1" smtClean="0">
                  <a:latin typeface="Times New Roman"/>
                  <a:cs typeface="Times New Roman"/>
                </a:rPr>
                <a:t>θ</a:t>
              </a:r>
              <a:endParaRPr lang="en-US" sz="2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57" name="Arc 56"/>
            <p:cNvSpPr/>
            <p:nvPr/>
          </p:nvSpPr>
          <p:spPr>
            <a:xfrm>
              <a:off x="1260377" y="545362"/>
              <a:ext cx="698567" cy="1285711"/>
            </a:xfrm>
            <a:prstGeom prst="arc">
              <a:avLst>
                <a:gd name="adj1" fmla="val 15472041"/>
                <a:gd name="adj2" fmla="val 16131963"/>
              </a:avLst>
            </a:prstGeom>
            <a:ln w="50800">
              <a:solidFill>
                <a:schemeClr val="tx1"/>
              </a:solidFill>
              <a:headEnd type="none" w="med" len="lg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381158" y="232724"/>
              <a:ext cx="401568" cy="11430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16046" y="192089"/>
              <a:ext cx="0" cy="720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68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2016-03-19T11:57:19Z</dcterms:created>
  <dcterms:modified xsi:type="dcterms:W3CDTF">2016-03-22T22:00:12Z</dcterms:modified>
</cp:coreProperties>
</file>