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2216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2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0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1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7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8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6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ovariancePlo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602"/>
            <a:ext cx="9144000" cy="396395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3000" y="4549449"/>
            <a:ext cx="7123545" cy="5998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825625" y="904875"/>
            <a:ext cx="15875" cy="31908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092938" y="904875"/>
            <a:ext cx="15875" cy="31908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014917" y="904875"/>
            <a:ext cx="15875" cy="31908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42438" y="904875"/>
            <a:ext cx="1" cy="31908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02526" y="2305538"/>
            <a:ext cx="15874" cy="179021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 rot="5400000">
            <a:off x="1242848" y="4679336"/>
            <a:ext cx="412750" cy="3400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2214975" y="4679336"/>
            <a:ext cx="412750" cy="3400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3355315" y="4679336"/>
            <a:ext cx="412750" cy="3400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8554186">
            <a:off x="4580020" y="4679336"/>
            <a:ext cx="412750" cy="3400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6289636" y="4679336"/>
            <a:ext cx="412750" cy="3400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00224" y="4625513"/>
            <a:ext cx="1122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Control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2012462" y="468921"/>
            <a:ext cx="5138615" cy="3712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6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3</cp:revision>
  <dcterms:created xsi:type="dcterms:W3CDTF">2016-01-27T20:17:41Z</dcterms:created>
  <dcterms:modified xsi:type="dcterms:W3CDTF">2016-01-27T20:55:19Z</dcterms:modified>
</cp:coreProperties>
</file>