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842" y="250056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776263" y="1692073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42" name="Picture 41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43" name="Picture 42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44" name="Picture 43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11" name="Picture 10" descr="Kilob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2" name="Picture 1" descr="IMG_23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28" name="Arc 27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2015-09-16T05:21:44Z</dcterms:created>
  <dcterms:modified xsi:type="dcterms:W3CDTF">2016-03-05T18:33:22Z</dcterms:modified>
</cp:coreProperties>
</file>