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0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645A-F2FA-6B44-9CD1-4A4883394FAA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ED-4C05-C440-BB83-6D534A04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4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645A-F2FA-6B44-9CD1-4A4883394FAA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ED-4C05-C440-BB83-6D534A04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1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645A-F2FA-6B44-9CD1-4A4883394FAA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ED-4C05-C440-BB83-6D534A04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645A-F2FA-6B44-9CD1-4A4883394FAA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ED-4C05-C440-BB83-6D534A04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4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645A-F2FA-6B44-9CD1-4A4883394FAA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ED-4C05-C440-BB83-6D534A04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5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645A-F2FA-6B44-9CD1-4A4883394FAA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ED-4C05-C440-BB83-6D534A04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4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645A-F2FA-6B44-9CD1-4A4883394FAA}" type="datetimeFigureOut">
              <a:rPr lang="en-US" smtClean="0"/>
              <a:t>9/15/15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ED-4C05-C440-BB83-6D534A04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4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645A-F2FA-6B44-9CD1-4A4883394FAA}" type="datetimeFigureOut">
              <a:rPr lang="en-US" smtClean="0"/>
              <a:t>9/15/15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ED-4C05-C440-BB83-6D534A04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645A-F2FA-6B44-9CD1-4A4883394FAA}" type="datetimeFigureOut">
              <a:rPr lang="en-US" smtClean="0"/>
              <a:t>9/15/15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ED-4C05-C440-BB83-6D534A04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8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645A-F2FA-6B44-9CD1-4A4883394FAA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ED-4C05-C440-BB83-6D534A04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4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645A-F2FA-6B44-9CD1-4A4883394FAA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ED-4C05-C440-BB83-6D534A04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5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F645A-F2FA-6B44-9CD1-4A4883394FAA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559ED-4C05-C440-BB83-6D534A04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3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292701" y="1113101"/>
            <a:ext cx="4552413" cy="3966976"/>
            <a:chOff x="2292701" y="1113101"/>
            <a:chExt cx="4552413" cy="3966976"/>
          </a:xfrm>
        </p:grpSpPr>
        <p:sp>
          <p:nvSpPr>
            <p:cNvPr id="4" name="Oval 3"/>
            <p:cNvSpPr/>
            <p:nvPr/>
          </p:nvSpPr>
          <p:spPr>
            <a:xfrm>
              <a:off x="3694713" y="3150104"/>
              <a:ext cx="1187585" cy="11876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292701" y="4337780"/>
              <a:ext cx="4552413" cy="74229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288509" y="3710943"/>
              <a:ext cx="1979310" cy="65982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288509" y="3710943"/>
              <a:ext cx="1979310" cy="0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288509" y="3710943"/>
              <a:ext cx="0" cy="659820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4288509" y="3051123"/>
              <a:ext cx="0" cy="659820"/>
            </a:xfrm>
            <a:prstGeom prst="straightConnector1">
              <a:avLst/>
            </a:prstGeom>
            <a:ln w="5715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3152463" y="3710943"/>
              <a:ext cx="1119548" cy="16504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032844" y="2259348"/>
              <a:ext cx="519569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FF6600"/>
                  </a:solidFill>
                  <a:latin typeface="Times New Roman"/>
                  <a:cs typeface="Times New Roman"/>
                </a:rPr>
                <a:t>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33921" y="2967234"/>
              <a:ext cx="12989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err="1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F</a:t>
              </a:r>
              <a:r>
                <a:rPr lang="en-US" sz="4000" baseline="-25000" dirty="0" err="1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f</a:t>
              </a:r>
              <a:endParaRPr lang="en-US" sz="4000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68896" y="3187723"/>
              <a:ext cx="12989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Fsinθ</a:t>
              </a:r>
              <a:endParaRPr lang="en-US" sz="2800" dirty="0" smtClean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52463" y="3750387"/>
              <a:ext cx="10844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Fcosθ</a:t>
              </a:r>
              <a:endParaRPr lang="en-US" sz="2800" dirty="0" smtClean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4272011" y="3793429"/>
              <a:ext cx="247428" cy="148459"/>
            </a:xfrm>
            <a:custGeom>
              <a:avLst/>
              <a:gdLst>
                <a:gd name="connsiteX0" fmla="*/ 0 w 247428"/>
                <a:gd name="connsiteY0" fmla="*/ 131964 h 148459"/>
                <a:gd name="connsiteX1" fmla="*/ 82471 w 247428"/>
                <a:gd name="connsiteY1" fmla="*/ 148459 h 148459"/>
                <a:gd name="connsiteX2" fmla="*/ 214425 w 247428"/>
                <a:gd name="connsiteY2" fmla="*/ 115468 h 148459"/>
                <a:gd name="connsiteX3" fmla="*/ 247414 w 247428"/>
                <a:gd name="connsiteY3" fmla="*/ 0 h 148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428" h="148459">
                  <a:moveTo>
                    <a:pt x="0" y="131964"/>
                  </a:moveTo>
                  <a:cubicBezTo>
                    <a:pt x="27490" y="137462"/>
                    <a:pt x="54436" y="148459"/>
                    <a:pt x="82471" y="148459"/>
                  </a:cubicBezTo>
                  <a:cubicBezTo>
                    <a:pt x="122282" y="148459"/>
                    <a:pt x="175377" y="128485"/>
                    <a:pt x="214425" y="115468"/>
                  </a:cubicBezTo>
                  <a:cubicBezTo>
                    <a:pt x="249153" y="11279"/>
                    <a:pt x="247414" y="51270"/>
                    <a:pt x="247414" y="0"/>
                  </a:cubicBezTo>
                </a:path>
              </a:pathLst>
            </a:cu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19439" y="3814552"/>
              <a:ext cx="649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θ</a:t>
              </a:r>
              <a:endParaRPr lang="en-US" sz="2800" dirty="0" smtClean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95652" y="3713472"/>
              <a:ext cx="4680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F</a:t>
              </a:r>
              <a:endParaRPr lang="en-US" sz="40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2436848" y="1113101"/>
              <a:ext cx="1187585" cy="11876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3030644" y="1673940"/>
              <a:ext cx="1979310" cy="65982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952944" y="1737200"/>
              <a:ext cx="4680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F</a:t>
              </a:r>
              <a:endParaRPr lang="en-US" sz="40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9466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448" y="115469"/>
            <a:ext cx="8873907" cy="6598196"/>
          </a:xfrm>
          <a:prstGeom prst="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0805" y="52389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3205" y="56082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65605" y="48229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68523" y="70067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70405" y="57266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5277" y="84124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67677" y="87817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20077" y="79964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22995" y="101802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124877" y="89001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74001" y="74227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426401" y="77920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578801" y="70067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681719" y="91905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83601" y="79104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92567" y="108866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244967" y="112560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397367" y="104707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500285" y="126545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702167" y="113743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15277" y="123712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67677" y="127405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20077" y="119552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22995" y="141390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24877" y="128589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867785" y="103918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020185" y="107611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172585" y="99758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275503" y="121596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477385" y="108795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020185" y="64724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172585" y="68418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324985" y="60565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427903" y="82403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629785" y="69601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805763" y="130704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958163" y="134398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110563" y="126545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213481" y="148383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415363" y="135581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376919" y="46580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529319" y="50273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681719" y="42420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784637" y="64258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6519" y="51457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148448" y="2655774"/>
            <a:ext cx="3480287" cy="32991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717356" y="2655774"/>
            <a:ext cx="4304999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551941" y="2619929"/>
            <a:ext cx="1237069" cy="1616558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717356" y="2655774"/>
            <a:ext cx="1220574" cy="1616558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937930" y="4272332"/>
            <a:ext cx="1451494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389424" y="4272332"/>
            <a:ext cx="0" cy="1534081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933085" y="3629009"/>
            <a:ext cx="2445806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531882" y="3629009"/>
            <a:ext cx="413724" cy="758792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2315691" y="4579454"/>
            <a:ext cx="292256" cy="582243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321033" y="5179584"/>
            <a:ext cx="1612519" cy="16496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933552" y="5179584"/>
            <a:ext cx="0" cy="1534081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756493" y="2804234"/>
            <a:ext cx="1402011" cy="1319639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8000"/>
                </a:solidFill>
              </a:rPr>
              <a:t>Goal 1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2185127" y="5298994"/>
            <a:ext cx="1402011" cy="1319639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8000"/>
                </a:solidFill>
              </a:rPr>
              <a:t>Goal 2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 rot="19287598">
            <a:off x="4279055" y="2086231"/>
            <a:ext cx="700778" cy="2382286"/>
          </a:xfrm>
          <a:prstGeom prst="ellipse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onut 90"/>
          <p:cNvSpPr/>
          <p:nvPr/>
        </p:nvSpPr>
        <p:spPr>
          <a:xfrm>
            <a:off x="8195946" y="984466"/>
            <a:ext cx="203199" cy="211666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Donut 91"/>
          <p:cNvSpPr/>
          <p:nvPr/>
        </p:nvSpPr>
        <p:spPr>
          <a:xfrm>
            <a:off x="8111281" y="1252792"/>
            <a:ext cx="389467" cy="211666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612690" y="700453"/>
            <a:ext cx="1964264" cy="158927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612690" y="632719"/>
            <a:ext cx="159173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/>
                <a:cs typeface="Arial"/>
              </a:rPr>
              <a:t>Robots</a:t>
            </a:r>
          </a:p>
          <a:p>
            <a:r>
              <a:rPr lang="en-US" sz="1700" dirty="0" smtClean="0">
                <a:latin typeface="Arial"/>
                <a:cs typeface="Arial"/>
              </a:rPr>
              <a:t>Mean Position</a:t>
            </a:r>
          </a:p>
          <a:p>
            <a:r>
              <a:rPr lang="en-US" sz="1700" dirty="0" smtClean="0">
                <a:latin typeface="Arial"/>
                <a:cs typeface="Arial"/>
              </a:rPr>
              <a:t>Covariance</a:t>
            </a:r>
          </a:p>
          <a:p>
            <a:r>
              <a:rPr lang="en-US" sz="1700" dirty="0" smtClean="0">
                <a:latin typeface="Arial"/>
                <a:cs typeface="Arial"/>
              </a:rPr>
              <a:t>Desired </a:t>
            </a:r>
            <a:r>
              <a:rPr lang="en-US" sz="1700" dirty="0" err="1" smtClean="0">
                <a:latin typeface="Arial"/>
                <a:cs typeface="Arial"/>
              </a:rPr>
              <a:t>Cov</a:t>
            </a:r>
            <a:r>
              <a:rPr lang="en-US" sz="1700" dirty="0" smtClean="0">
                <a:latin typeface="Arial"/>
                <a:cs typeface="Arial"/>
              </a:rPr>
              <a:t> A</a:t>
            </a:r>
          </a:p>
          <a:p>
            <a:r>
              <a:rPr lang="en-US" sz="1700" dirty="0" smtClean="0">
                <a:latin typeface="Arial"/>
                <a:cs typeface="Arial"/>
              </a:rPr>
              <a:t>Desired </a:t>
            </a:r>
            <a:r>
              <a:rPr lang="en-US" sz="1700" dirty="0" err="1" smtClean="0">
                <a:latin typeface="Arial"/>
                <a:cs typeface="Arial"/>
              </a:rPr>
              <a:t>Cov</a:t>
            </a:r>
            <a:r>
              <a:rPr lang="en-US" sz="1700" dirty="0" smtClean="0">
                <a:latin typeface="Arial"/>
                <a:cs typeface="Arial"/>
              </a:rPr>
              <a:t> B</a:t>
            </a:r>
          </a:p>
          <a:p>
            <a:r>
              <a:rPr lang="en-US" sz="1700" dirty="0" smtClean="0">
                <a:latin typeface="Arial"/>
                <a:cs typeface="Arial"/>
              </a:rPr>
              <a:t>Goal Regions</a:t>
            </a:r>
          </a:p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8221355" y="754566"/>
            <a:ext cx="152402" cy="170640"/>
          </a:xfrm>
          <a:prstGeom prst="ellipse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Donut 97"/>
          <p:cNvSpPr/>
          <p:nvPr/>
        </p:nvSpPr>
        <p:spPr>
          <a:xfrm>
            <a:off x="8111281" y="1521087"/>
            <a:ext cx="389467" cy="211666"/>
          </a:xfrm>
          <a:prstGeom prst="donut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Donut 98"/>
          <p:cNvSpPr/>
          <p:nvPr/>
        </p:nvSpPr>
        <p:spPr>
          <a:xfrm>
            <a:off x="8227523" y="2009725"/>
            <a:ext cx="203199" cy="211666"/>
          </a:xfrm>
          <a:prstGeom prst="donu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Donut 70"/>
          <p:cNvSpPr/>
          <p:nvPr/>
        </p:nvSpPr>
        <p:spPr>
          <a:xfrm>
            <a:off x="8120593" y="1745039"/>
            <a:ext cx="389467" cy="211666"/>
          </a:xfrm>
          <a:prstGeom prst="donu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 rot="1494605">
            <a:off x="1470320" y="3577732"/>
            <a:ext cx="849088" cy="2566332"/>
          </a:xfrm>
          <a:prstGeom prst="ellipse">
            <a:avLst/>
          </a:prstGeom>
          <a:noFill/>
          <a:ln w="76200" cmpd="sng"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456980" y="496574"/>
            <a:ext cx="2382371" cy="105497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Donut 139"/>
          <p:cNvSpPr/>
          <p:nvPr/>
        </p:nvSpPr>
        <p:spPr>
          <a:xfrm>
            <a:off x="1608251" y="889838"/>
            <a:ext cx="203199" cy="211666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3939795" y="222487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4092195" y="226181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3744436" y="2292577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4347513" y="240166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3828699" y="189957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3894267" y="254222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4046667" y="257916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4199067" y="250063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4301985" y="271901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503867" y="259099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4331043" y="323033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483443" y="326726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4635843" y="318873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4738761" y="340711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4904871" y="3762077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4471557" y="278965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4623957" y="282658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4454409" y="353513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4651466" y="375351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4759209" y="362549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3951043" y="274149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4046667" y="297504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4199067" y="289651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4301985" y="311489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4503867" y="298687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4889055" y="4010217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5041455" y="4047152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5193855" y="3968622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5296773" y="4187002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5498655" y="4058987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5041455" y="3618282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5193855" y="3655217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5033888" y="332463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5301395" y="457449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5429537" y="451486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3539000" y="2559140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5649576" y="451509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5131833" y="4236487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5270523" y="397189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5436633" y="4326852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4433961" y="295386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4586361" y="299079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4738761" y="291226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4805907" y="3613622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3744436" y="257695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977649" y="542406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2046081" y="393306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1697673" y="494570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1800591" y="516408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1322805" y="442787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1347345" y="530465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1499745" y="534158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1652145" y="526305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1755063" y="548143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1831743" y="3797165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1480059" y="474059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1632459" y="477752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1731201" y="455589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1834119" y="477427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2036001" y="464625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1318853" y="612102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1951833" y="4032755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1136311" y="595979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1706343" y="526377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1854567" y="499265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1347345" y="570053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1499745" y="573746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1652145" y="565893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1755063" y="587731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1330935" y="528421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2020185" y="489439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950703" y="564639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2235555" y="386896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2338473" y="408734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2540355" y="395932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2172585" y="450246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2324985" y="453939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2768921" y="421108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2490873" y="369540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2782185" y="455123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1958163" y="516226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2021133" y="421535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2173533" y="413682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2276451" y="435520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2478333" y="422719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1529319" y="432101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1681719" y="435795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1834119" y="427942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1937037" y="449780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2138919" y="4369789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 rot="2797064">
            <a:off x="2785961" y="556528"/>
            <a:ext cx="2382371" cy="1054970"/>
          </a:xfrm>
          <a:prstGeom prst="ellipse">
            <a:avLst/>
          </a:prstGeom>
          <a:noFill/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>
            <a:stCxn id="231" idx="2"/>
            <a:endCxn id="246" idx="5"/>
          </p:cNvCxnSpPr>
          <p:nvPr/>
        </p:nvCxnSpPr>
        <p:spPr>
          <a:xfrm>
            <a:off x="3158966" y="218275"/>
            <a:ext cx="922866" cy="9486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3988395" y="1092317"/>
            <a:ext cx="728961" cy="9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Arc 241"/>
          <p:cNvSpPr/>
          <p:nvPr/>
        </p:nvSpPr>
        <p:spPr>
          <a:xfrm>
            <a:off x="3389063" y="920000"/>
            <a:ext cx="901390" cy="313405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/>
          <p:cNvSpPr txBox="1"/>
          <p:nvPr/>
        </p:nvSpPr>
        <p:spPr>
          <a:xfrm>
            <a:off x="5756493" y="4223942"/>
            <a:ext cx="6536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/>
              <a:t>A</a:t>
            </a:r>
            <a:endParaRPr lang="en-US" sz="3800" dirty="0"/>
          </a:p>
        </p:txBody>
      </p:sp>
      <p:sp>
        <p:nvSpPr>
          <p:cNvPr id="245" name="TextBox 244"/>
          <p:cNvSpPr txBox="1"/>
          <p:nvPr/>
        </p:nvSpPr>
        <p:spPr>
          <a:xfrm>
            <a:off x="1192478" y="3530410"/>
            <a:ext cx="6536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B</a:t>
            </a:r>
          </a:p>
        </p:txBody>
      </p:sp>
      <p:sp>
        <p:nvSpPr>
          <p:cNvPr id="246" name="Donut 245"/>
          <p:cNvSpPr/>
          <p:nvPr/>
        </p:nvSpPr>
        <p:spPr>
          <a:xfrm>
            <a:off x="3908391" y="986216"/>
            <a:ext cx="203199" cy="211666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2" name="Straight Arrow Connector 251"/>
          <p:cNvCxnSpPr/>
          <p:nvPr/>
        </p:nvCxnSpPr>
        <p:spPr>
          <a:xfrm flipV="1">
            <a:off x="4141391" y="939099"/>
            <a:ext cx="821488" cy="25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4971925" y="614218"/>
            <a:ext cx="319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α</a:t>
            </a:r>
            <a:endParaRPr lang="en-US" sz="2800" dirty="0"/>
          </a:p>
        </p:txBody>
      </p:sp>
      <p:sp>
        <p:nvSpPr>
          <p:cNvPr id="255" name="Oval 254"/>
          <p:cNvSpPr/>
          <p:nvPr/>
        </p:nvSpPr>
        <p:spPr>
          <a:xfrm>
            <a:off x="3760045" y="1284540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3912445" y="1206010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2810496" y="155692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3656965" y="71748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3199765" y="27677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3352165" y="31371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3336481" y="123137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3607483" y="45356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3137743" y="973511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3850423" y="1473875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3009669" y="160860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3594943" y="985346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3909453" y="556254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4173909" y="49639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4426235" y="1573782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4628117" y="1445767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3289468" y="536038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4323317" y="1041997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3262257" y="757512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/>
          <p:cNvSpPr/>
          <p:nvPr/>
        </p:nvSpPr>
        <p:spPr>
          <a:xfrm>
            <a:off x="4578635" y="1181847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/>
          <p:cNvSpPr/>
          <p:nvPr/>
        </p:nvSpPr>
        <p:spPr>
          <a:xfrm>
            <a:off x="3996839" y="168312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4261295" y="1623267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4252157" y="1822973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4566095" y="1713632"/>
            <a:ext cx="148448" cy="164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2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vControl2Try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334" y="1806738"/>
            <a:ext cx="10273468" cy="527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59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woR_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12531" cy="6858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196145" y="2692551"/>
            <a:ext cx="455694" cy="491602"/>
          </a:xfrm>
          <a:prstGeom prst="ellipse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81963" y="1905457"/>
            <a:ext cx="455694" cy="491602"/>
          </a:xfrm>
          <a:prstGeom prst="ellipse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48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woR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59040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196145" y="2692551"/>
            <a:ext cx="455694" cy="491602"/>
          </a:xfrm>
          <a:prstGeom prst="ellipse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81963" y="1905457"/>
            <a:ext cx="455694" cy="491602"/>
          </a:xfrm>
          <a:prstGeom prst="ellipse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14404" y="3345149"/>
            <a:ext cx="1944636" cy="679761"/>
          </a:xfrm>
          <a:prstGeom prst="straightConnector1">
            <a:avLst/>
          </a:prstGeom>
          <a:ln w="63500">
            <a:solidFill>
              <a:schemeClr val="tx2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873429" y="4678182"/>
            <a:ext cx="1944636" cy="679761"/>
          </a:xfrm>
          <a:prstGeom prst="straightConnector1">
            <a:avLst/>
          </a:prstGeom>
          <a:ln w="63500">
            <a:solidFill>
              <a:srgbClr val="953735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Donut 18"/>
          <p:cNvSpPr/>
          <p:nvPr/>
        </p:nvSpPr>
        <p:spPr>
          <a:xfrm>
            <a:off x="2507680" y="931990"/>
            <a:ext cx="203199" cy="211666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3309" y="804982"/>
            <a:ext cx="2119607" cy="121761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2503485" y="1706817"/>
            <a:ext cx="203199" cy="211666"/>
          </a:xfrm>
          <a:prstGeom prst="donu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471908" y="1556300"/>
            <a:ext cx="304802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63334" y="1315164"/>
            <a:ext cx="304802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3309" y="827988"/>
            <a:ext cx="1545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Robot</a:t>
            </a:r>
          </a:p>
          <a:p>
            <a:r>
              <a:rPr lang="en-US" dirty="0" smtClean="0"/>
              <a:t>Bottom Path</a:t>
            </a:r>
          </a:p>
          <a:p>
            <a:r>
              <a:rPr lang="en-US" dirty="0" smtClean="0"/>
              <a:t>Top Path</a:t>
            </a:r>
          </a:p>
          <a:p>
            <a:r>
              <a:rPr lang="en-US" dirty="0" smtClean="0"/>
              <a:t>Goal Positions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6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woR_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12025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196145" y="2692551"/>
            <a:ext cx="455694" cy="491602"/>
          </a:xfrm>
          <a:prstGeom prst="ellipse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81963" y="1905457"/>
            <a:ext cx="455694" cy="491602"/>
          </a:xfrm>
          <a:prstGeom prst="ellipse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814404" y="3345149"/>
            <a:ext cx="1944636" cy="679761"/>
          </a:xfrm>
          <a:prstGeom prst="straightConnector1">
            <a:avLst/>
          </a:prstGeom>
          <a:ln w="63500">
            <a:solidFill>
              <a:schemeClr val="tx2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873429" y="4678182"/>
            <a:ext cx="1944636" cy="679761"/>
          </a:xfrm>
          <a:prstGeom prst="straightConnector1">
            <a:avLst/>
          </a:prstGeom>
          <a:ln w="63500">
            <a:solidFill>
              <a:srgbClr val="953735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814404" y="4239572"/>
            <a:ext cx="178856" cy="1118374"/>
          </a:xfrm>
          <a:prstGeom prst="straightConnector1">
            <a:avLst/>
          </a:prstGeom>
          <a:ln w="63500">
            <a:solidFill>
              <a:srgbClr val="953735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Donut 19"/>
          <p:cNvSpPr/>
          <p:nvPr/>
        </p:nvSpPr>
        <p:spPr>
          <a:xfrm>
            <a:off x="2507680" y="931990"/>
            <a:ext cx="203199" cy="211666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3309" y="804982"/>
            <a:ext cx="2119607" cy="121761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Donut 21"/>
          <p:cNvSpPr/>
          <p:nvPr/>
        </p:nvSpPr>
        <p:spPr>
          <a:xfrm>
            <a:off x="2503485" y="1706817"/>
            <a:ext cx="203199" cy="211666"/>
          </a:xfrm>
          <a:prstGeom prst="donu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471908" y="1556300"/>
            <a:ext cx="304802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463334" y="1315164"/>
            <a:ext cx="304802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3309" y="827988"/>
            <a:ext cx="1545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Robot</a:t>
            </a:r>
          </a:p>
          <a:p>
            <a:r>
              <a:rPr lang="en-US" dirty="0" smtClean="0"/>
              <a:t>Bottom Path</a:t>
            </a:r>
          </a:p>
          <a:p>
            <a:r>
              <a:rPr lang="en-US" dirty="0" smtClean="0"/>
              <a:t>Top Path</a:t>
            </a:r>
          </a:p>
          <a:p>
            <a:r>
              <a:rPr lang="en-US" dirty="0" smtClean="0"/>
              <a:t>Goal Positions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65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woR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62984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196145" y="2692551"/>
            <a:ext cx="455694" cy="491602"/>
          </a:xfrm>
          <a:prstGeom prst="ellipse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81963" y="1905457"/>
            <a:ext cx="455694" cy="491602"/>
          </a:xfrm>
          <a:prstGeom prst="ellipse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814404" y="3345149"/>
            <a:ext cx="1944636" cy="679761"/>
          </a:xfrm>
          <a:prstGeom prst="straightConnector1">
            <a:avLst/>
          </a:prstGeom>
          <a:ln w="63500">
            <a:solidFill>
              <a:schemeClr val="tx2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73429" y="4678182"/>
            <a:ext cx="1944636" cy="679761"/>
          </a:xfrm>
          <a:prstGeom prst="straightConnector1">
            <a:avLst/>
          </a:prstGeom>
          <a:ln w="63500">
            <a:solidFill>
              <a:srgbClr val="953735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814404" y="4239572"/>
            <a:ext cx="178856" cy="1118374"/>
          </a:xfrm>
          <a:prstGeom prst="straightConnector1">
            <a:avLst/>
          </a:prstGeom>
          <a:ln w="63500">
            <a:solidFill>
              <a:srgbClr val="953735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993260" y="3881802"/>
            <a:ext cx="89428" cy="357770"/>
          </a:xfrm>
          <a:prstGeom prst="straightConnector1">
            <a:avLst/>
          </a:prstGeom>
          <a:ln w="63500">
            <a:solidFill>
              <a:srgbClr val="953735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Donut 33"/>
          <p:cNvSpPr/>
          <p:nvPr/>
        </p:nvSpPr>
        <p:spPr>
          <a:xfrm>
            <a:off x="2507680" y="931990"/>
            <a:ext cx="203199" cy="211666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33309" y="804982"/>
            <a:ext cx="2119607" cy="121761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Donut 35"/>
          <p:cNvSpPr/>
          <p:nvPr/>
        </p:nvSpPr>
        <p:spPr>
          <a:xfrm>
            <a:off x="2503485" y="1706817"/>
            <a:ext cx="203199" cy="211666"/>
          </a:xfrm>
          <a:prstGeom prst="donu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471908" y="1556300"/>
            <a:ext cx="304802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463334" y="1315164"/>
            <a:ext cx="304802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3309" y="827988"/>
            <a:ext cx="1545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Robot</a:t>
            </a:r>
          </a:p>
          <a:p>
            <a:r>
              <a:rPr lang="en-US" dirty="0" smtClean="0"/>
              <a:t>Bottom Path</a:t>
            </a:r>
          </a:p>
          <a:p>
            <a:r>
              <a:rPr lang="en-US" dirty="0" smtClean="0"/>
              <a:t>Top Path</a:t>
            </a:r>
          </a:p>
          <a:p>
            <a:r>
              <a:rPr lang="en-US" dirty="0" smtClean="0"/>
              <a:t>Goal Positions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0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woR_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92171" cy="68580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196145" y="2692551"/>
            <a:ext cx="455694" cy="491602"/>
          </a:xfrm>
          <a:prstGeom prst="ellipse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81963" y="1905457"/>
            <a:ext cx="455694" cy="491602"/>
          </a:xfrm>
          <a:prstGeom prst="ellipse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14404" y="3345149"/>
            <a:ext cx="1944636" cy="679761"/>
          </a:xfrm>
          <a:prstGeom prst="straightConnector1">
            <a:avLst/>
          </a:prstGeom>
          <a:ln w="63500">
            <a:solidFill>
              <a:schemeClr val="tx2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73429" y="4678182"/>
            <a:ext cx="1944636" cy="679761"/>
          </a:xfrm>
          <a:prstGeom prst="straightConnector1">
            <a:avLst/>
          </a:prstGeom>
          <a:ln w="63500">
            <a:solidFill>
              <a:srgbClr val="953735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814404" y="4239572"/>
            <a:ext cx="178856" cy="1118374"/>
          </a:xfrm>
          <a:prstGeom prst="straightConnector1">
            <a:avLst/>
          </a:prstGeom>
          <a:ln w="63500">
            <a:solidFill>
              <a:srgbClr val="953735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993260" y="3881802"/>
            <a:ext cx="89428" cy="357770"/>
          </a:xfrm>
          <a:prstGeom prst="straightConnector1">
            <a:avLst/>
          </a:prstGeom>
          <a:ln w="63500">
            <a:solidFill>
              <a:srgbClr val="953735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082688" y="3345149"/>
            <a:ext cx="178856" cy="536654"/>
          </a:xfrm>
          <a:prstGeom prst="straightConnector1">
            <a:avLst/>
          </a:prstGeom>
          <a:ln w="63500">
            <a:solidFill>
              <a:srgbClr val="953735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Donut 27"/>
          <p:cNvSpPr/>
          <p:nvPr/>
        </p:nvSpPr>
        <p:spPr>
          <a:xfrm>
            <a:off x="2507680" y="931990"/>
            <a:ext cx="203199" cy="211666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3309" y="804982"/>
            <a:ext cx="2119607" cy="121761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Donut 29"/>
          <p:cNvSpPr/>
          <p:nvPr/>
        </p:nvSpPr>
        <p:spPr>
          <a:xfrm>
            <a:off x="2503485" y="1706817"/>
            <a:ext cx="203199" cy="211666"/>
          </a:xfrm>
          <a:prstGeom prst="donu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471908" y="1556300"/>
            <a:ext cx="304802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463334" y="1315164"/>
            <a:ext cx="304802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33309" y="827988"/>
            <a:ext cx="1545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Robot</a:t>
            </a:r>
          </a:p>
          <a:p>
            <a:r>
              <a:rPr lang="en-US" dirty="0" smtClean="0"/>
              <a:t>Bottom Path</a:t>
            </a:r>
          </a:p>
          <a:p>
            <a:r>
              <a:rPr lang="en-US" dirty="0" smtClean="0"/>
              <a:t>Top Path</a:t>
            </a:r>
          </a:p>
          <a:p>
            <a:r>
              <a:rPr lang="en-US" dirty="0" smtClean="0"/>
              <a:t>Goal Positions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7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woR_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12531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196145" y="2692551"/>
            <a:ext cx="455694" cy="491602"/>
          </a:xfrm>
          <a:prstGeom prst="ellipse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81963" y="1905457"/>
            <a:ext cx="455694" cy="491602"/>
          </a:xfrm>
          <a:prstGeom prst="ellipse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814404" y="3345149"/>
            <a:ext cx="1944636" cy="679761"/>
          </a:xfrm>
          <a:prstGeom prst="straightConnector1">
            <a:avLst/>
          </a:prstGeom>
          <a:ln w="63500">
            <a:solidFill>
              <a:schemeClr val="tx2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73429" y="4678182"/>
            <a:ext cx="1944636" cy="679761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814404" y="4239572"/>
            <a:ext cx="178856" cy="1118374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993260" y="3881802"/>
            <a:ext cx="89428" cy="357770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082688" y="3345149"/>
            <a:ext cx="178856" cy="536654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837658" y="2271841"/>
            <a:ext cx="2423886" cy="912312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602461" y="2969491"/>
            <a:ext cx="2857416" cy="912311"/>
          </a:xfrm>
          <a:prstGeom prst="straightConnector1">
            <a:avLst/>
          </a:prstGeom>
          <a:ln w="63500">
            <a:solidFill>
              <a:schemeClr val="tx2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Donut 25"/>
          <p:cNvSpPr/>
          <p:nvPr/>
        </p:nvSpPr>
        <p:spPr>
          <a:xfrm>
            <a:off x="2507680" y="931990"/>
            <a:ext cx="203199" cy="211666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3309" y="804982"/>
            <a:ext cx="2119607" cy="121761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2503485" y="1706817"/>
            <a:ext cx="203199" cy="211666"/>
          </a:xfrm>
          <a:prstGeom prst="donu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471908" y="1556300"/>
            <a:ext cx="304802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63334" y="1315164"/>
            <a:ext cx="304802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3309" y="827988"/>
            <a:ext cx="1545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Robot</a:t>
            </a:r>
          </a:p>
          <a:p>
            <a:r>
              <a:rPr lang="en-US" dirty="0" smtClean="0"/>
              <a:t>Bottom Path</a:t>
            </a:r>
          </a:p>
          <a:p>
            <a:r>
              <a:rPr lang="en-US" dirty="0" smtClean="0"/>
              <a:t>Top Path</a:t>
            </a:r>
          </a:p>
          <a:p>
            <a:r>
              <a:rPr lang="en-US" dirty="0" smtClean="0"/>
              <a:t>Goal Positions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93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5308</TotalTime>
  <Words>63</Words>
  <Application>Microsoft Macintosh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16</cp:revision>
  <dcterms:created xsi:type="dcterms:W3CDTF">2015-05-11T16:34:09Z</dcterms:created>
  <dcterms:modified xsi:type="dcterms:W3CDTF">2015-09-15T21:53:18Z</dcterms:modified>
</cp:coreProperties>
</file>