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464" y="-43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ocessedKilobot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31692" cy="544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8539" y="2266865"/>
            <a:ext cx="1739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light </a:t>
            </a:r>
            <a:r>
              <a:rPr lang="en-US" sz="2400" dirty="0" smtClean="0">
                <a:latin typeface="Times New Roman"/>
                <a:cs typeface="Times New Roman"/>
              </a:rPr>
              <a:t>sources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1846" y="3157669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237813" y="2410351"/>
            <a:ext cx="858298" cy="562038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375" y="2557309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0"/>
              </p:cNvCxnSpPr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8200780" y="202601"/>
            <a:ext cx="858298" cy="562038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8260520" y="4839589"/>
            <a:ext cx="858298" cy="562038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2016-01-28T23:30:48Z</dcterms:created>
  <dcterms:modified xsi:type="dcterms:W3CDTF">2016-01-29T02:51:32Z</dcterms:modified>
</cp:coreProperties>
</file>