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2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512" y="-104"/>
      </p:cViewPr>
      <p:guideLst>
        <p:guide orient="horz" pos="16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3326"/>
            <a:ext cx="7772400" cy="1127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9420"/>
            <a:ext cx="6400800" cy="1343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958"/>
            <a:ext cx="2057400" cy="35891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958"/>
            <a:ext cx="6019800" cy="35891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8624"/>
            <a:ext cx="7772400" cy="10442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8481"/>
            <a:ext cx="7772400" cy="115014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969"/>
            <a:ext cx="4038600" cy="27761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969"/>
            <a:ext cx="4038600" cy="27761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56"/>
            <a:ext cx="8229600" cy="876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6920"/>
            <a:ext cx="4040188" cy="4904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7404"/>
            <a:ext cx="4040188" cy="30293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76920"/>
            <a:ext cx="4041775" cy="4904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67404"/>
            <a:ext cx="4041775" cy="30293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9339"/>
            <a:ext cx="3008313" cy="8909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9339"/>
            <a:ext cx="5111750" cy="4487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00244"/>
            <a:ext cx="3008313" cy="3596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80460"/>
            <a:ext cx="5486400" cy="4344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9794"/>
            <a:ext cx="5486400" cy="3154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4959"/>
            <a:ext cx="5486400" cy="617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0556"/>
            <a:ext cx="8229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6822"/>
            <a:ext cx="8229600" cy="346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73202"/>
            <a:ext cx="21336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839D-177A-DA4E-ADBC-7E9CACDF529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3202"/>
            <a:ext cx="28956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73202"/>
            <a:ext cx="21336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30F4-17FD-074E-A7B2-185FF591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shot 2016-01-27 15.25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26" y="2723593"/>
            <a:ext cx="4421054" cy="2487496"/>
          </a:xfrm>
          <a:prstGeom prst="rect">
            <a:avLst/>
          </a:prstGeom>
        </p:spPr>
      </p:pic>
      <p:pic>
        <p:nvPicPr>
          <p:cNvPr id="25" name="Picture 24" descr="Screenshot 2016-01-27 15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" y="62817"/>
            <a:ext cx="4419087" cy="2506426"/>
          </a:xfrm>
          <a:prstGeom prst="rect">
            <a:avLst/>
          </a:prstGeom>
        </p:spPr>
      </p:pic>
      <p:pic>
        <p:nvPicPr>
          <p:cNvPr id="26" name="Picture 25" descr="Screenshot 2016-01-27 15.27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06" y="76626"/>
            <a:ext cx="4437404" cy="2514703"/>
          </a:xfrm>
          <a:prstGeom prst="rect">
            <a:avLst/>
          </a:prstGeom>
        </p:spPr>
      </p:pic>
      <p:pic>
        <p:nvPicPr>
          <p:cNvPr id="27" name="Picture 26" descr="Screenshot 2016-01-27 15.28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" y="2723979"/>
            <a:ext cx="4420144" cy="24981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2778" y="295179"/>
            <a:ext cx="23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7178" y="295179"/>
            <a:ext cx="23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B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778" y="3030244"/>
            <a:ext cx="23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C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7178" y="3030244"/>
            <a:ext cx="23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D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360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2016-01-27T21:55:17Z</dcterms:created>
  <dcterms:modified xsi:type="dcterms:W3CDTF">2016-01-27T22:02:47Z</dcterms:modified>
</cp:coreProperties>
</file>