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680" y="-10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4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4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1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4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4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4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1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2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3DB2-18E1-8949-8B3F-3EEEC8A54E9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9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f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4" r="39721"/>
          <a:stretch/>
        </p:blipFill>
        <p:spPr>
          <a:xfrm rot="5400000">
            <a:off x="1143000" y="-1142999"/>
            <a:ext cx="6857999" cy="9144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72320" y="5676874"/>
            <a:ext cx="223364" cy="168065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6404" y="5661209"/>
            <a:ext cx="223364" cy="168065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682" y="5523211"/>
            <a:ext cx="223364" cy="168065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8086" y="5829274"/>
            <a:ext cx="223364" cy="168065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26280" y="5668858"/>
            <a:ext cx="223364" cy="168065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50364" y="5653193"/>
            <a:ext cx="223364" cy="168065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6858" y="5842913"/>
            <a:ext cx="223364" cy="168065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62046" y="5821258"/>
            <a:ext cx="223364" cy="168065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80240" y="5700946"/>
            <a:ext cx="223364" cy="16806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7614" y="5523211"/>
            <a:ext cx="223364" cy="16806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87734" y="5700946"/>
            <a:ext cx="223364" cy="16806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14598" y="5842913"/>
            <a:ext cx="223364" cy="16806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98830" y="806260"/>
            <a:ext cx="223364" cy="168065"/>
          </a:xfrm>
          <a:prstGeom prst="ellipse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47961" y="950922"/>
            <a:ext cx="223364" cy="168065"/>
          </a:xfrm>
          <a:prstGeom prst="ellipse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00138" y="722228"/>
            <a:ext cx="223364" cy="168065"/>
          </a:xfrm>
          <a:prstGeom prst="ellipse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25010" y="866889"/>
            <a:ext cx="223364" cy="168065"/>
          </a:xfrm>
          <a:prstGeom prst="ellipse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555698" y="4514538"/>
            <a:ext cx="223364" cy="168065"/>
          </a:xfrm>
          <a:prstGeom prst="ellipse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08970" y="4092474"/>
            <a:ext cx="223364" cy="168065"/>
          </a:xfrm>
          <a:prstGeom prst="ellipse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453230" y="4346473"/>
            <a:ext cx="223364" cy="168065"/>
          </a:xfrm>
          <a:prstGeom prst="ellipse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32334" y="4176506"/>
            <a:ext cx="223364" cy="168065"/>
          </a:xfrm>
          <a:prstGeom prst="ellipse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426280" y="2687767"/>
            <a:ext cx="223364" cy="168065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352250" y="3023897"/>
            <a:ext cx="223364" cy="168065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395753" y="2855832"/>
            <a:ext cx="223364" cy="168065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352250" y="3191962"/>
            <a:ext cx="223364" cy="168065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873008" y="5855159"/>
            <a:ext cx="223364" cy="168065"/>
          </a:xfrm>
          <a:prstGeom prst="ellipse">
            <a:avLst/>
          </a:prstGeom>
          <a:solidFill>
            <a:srgbClr val="0000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28886" y="5679929"/>
            <a:ext cx="223364" cy="168065"/>
          </a:xfrm>
          <a:prstGeom prst="ellipse">
            <a:avLst/>
          </a:prstGeom>
          <a:solidFill>
            <a:srgbClr val="0000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5176" y="5656012"/>
            <a:ext cx="223364" cy="168065"/>
          </a:xfrm>
          <a:prstGeom prst="ellipse">
            <a:avLst/>
          </a:prstGeom>
          <a:solidFill>
            <a:srgbClr val="0000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84002" y="5752890"/>
            <a:ext cx="223364" cy="168065"/>
          </a:xfrm>
          <a:prstGeom prst="ellipse">
            <a:avLst/>
          </a:prstGeom>
          <a:solidFill>
            <a:srgbClr val="0000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24840" y="3040714"/>
            <a:ext cx="223364" cy="168065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48374" y="3361179"/>
            <a:ext cx="223364" cy="168065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332334" y="3107929"/>
            <a:ext cx="223364" cy="168065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160606" y="3193114"/>
            <a:ext cx="223364" cy="168065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10997" y="5700946"/>
            <a:ext cx="223364" cy="168065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38682" y="5939191"/>
            <a:ext cx="223364" cy="168065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0" y="5577176"/>
            <a:ext cx="223364" cy="168065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60638" y="5569160"/>
            <a:ext cx="223364" cy="168065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64108" y="3798396"/>
            <a:ext cx="223364" cy="16806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717380" y="3529244"/>
            <a:ext cx="223364" cy="16806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39096" y="3592616"/>
            <a:ext cx="223364" cy="16806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052426" y="3694088"/>
            <a:ext cx="223364" cy="16806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3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Aaron Becker</cp:lastModifiedBy>
  <cp:revision>5</cp:revision>
  <dcterms:created xsi:type="dcterms:W3CDTF">2015-09-14T11:34:53Z</dcterms:created>
  <dcterms:modified xsi:type="dcterms:W3CDTF">2016-01-28T06:20:50Z</dcterms:modified>
</cp:coreProperties>
</file>