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63E1-039C-4781-AB6D-4A838932A1E4}" type="datetimeFigureOut">
              <a:rPr lang="en-US" smtClean="0"/>
              <a:t>27-Jan-16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E0B9-96E4-4710-98AE-7F6DD309A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83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63E1-039C-4781-AB6D-4A838932A1E4}" type="datetimeFigureOut">
              <a:rPr lang="en-US" smtClean="0"/>
              <a:t>27-Jan-16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E0B9-96E4-4710-98AE-7F6DD309A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92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63E1-039C-4781-AB6D-4A838932A1E4}" type="datetimeFigureOut">
              <a:rPr lang="en-US" smtClean="0"/>
              <a:t>27-Jan-16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E0B9-96E4-4710-98AE-7F6DD309A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81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63E1-039C-4781-AB6D-4A838932A1E4}" type="datetimeFigureOut">
              <a:rPr lang="en-US" smtClean="0"/>
              <a:t>27-Jan-16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E0B9-96E4-4710-98AE-7F6DD309A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74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63E1-039C-4781-AB6D-4A838932A1E4}" type="datetimeFigureOut">
              <a:rPr lang="en-US" smtClean="0"/>
              <a:t>27-Jan-16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E0B9-96E4-4710-98AE-7F6DD309A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08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63E1-039C-4781-AB6D-4A838932A1E4}" type="datetimeFigureOut">
              <a:rPr lang="en-US" smtClean="0"/>
              <a:t>27-Jan-16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E0B9-96E4-4710-98AE-7F6DD309A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63E1-039C-4781-AB6D-4A838932A1E4}" type="datetimeFigureOut">
              <a:rPr lang="en-US" smtClean="0"/>
              <a:t>27-Jan-16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E0B9-96E4-4710-98AE-7F6DD309A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00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63E1-039C-4781-AB6D-4A838932A1E4}" type="datetimeFigureOut">
              <a:rPr lang="en-US" smtClean="0"/>
              <a:t>27-Jan-16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E0B9-96E4-4710-98AE-7F6DD309A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3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63E1-039C-4781-AB6D-4A838932A1E4}" type="datetimeFigureOut">
              <a:rPr lang="en-US" smtClean="0"/>
              <a:t>27-Jan-16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E0B9-96E4-4710-98AE-7F6DD309A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88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63E1-039C-4781-AB6D-4A838932A1E4}" type="datetimeFigureOut">
              <a:rPr lang="en-US" smtClean="0"/>
              <a:t>27-Jan-16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E0B9-96E4-4710-98AE-7F6DD309A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4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63E1-039C-4781-AB6D-4A838932A1E4}" type="datetimeFigureOut">
              <a:rPr lang="en-US" smtClean="0"/>
              <a:t>27-Jan-16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E0B9-96E4-4710-98AE-7F6DD309A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9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963E1-039C-4781-AB6D-4A838932A1E4}" type="datetimeFigureOut">
              <a:rPr lang="en-US" smtClean="0"/>
              <a:t>27-Jan-16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2E0B9-96E4-4710-98AE-7F6DD309A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83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1915001" y="4870621"/>
            <a:ext cx="8696478" cy="485743"/>
          </a:xfrm>
          <a:prstGeom prst="rect">
            <a:avLst/>
          </a:prstGeom>
          <a:noFill/>
        </p:spPr>
        <p:txBody>
          <a:bodyPr vert="horz" wrap="square" lIns="90773" tIns="45387" rIns="90773" bIns="45387" rtlCol="0">
            <a:spAutoFit/>
          </a:bodyPr>
          <a:lstStyle>
            <a:lvl1pPr marL="186117" indent="-186117" algn="l" defTabSz="248155" rtl="0" eaLnBrk="1" latinLnBrk="0" hangingPunct="1">
              <a:spcBef>
                <a:spcPct val="20000"/>
              </a:spcBef>
              <a:buFont typeface="Arial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53" indent="-155097" algn="l" defTabSz="248155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0390" indent="-124078" algn="l" defTabSz="248155" rtl="0" eaLnBrk="1" latinLnBrk="0" hangingPunct="1">
              <a:spcBef>
                <a:spcPct val="20000"/>
              </a:spcBef>
              <a:buFont typeface="Arial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545" indent="-124078" algn="l" defTabSz="248155" rtl="0" eaLnBrk="1" latinLnBrk="0" hangingPunct="1">
              <a:spcBef>
                <a:spcPct val="20000"/>
              </a:spcBef>
              <a:buFont typeface="Arial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16700" indent="-124078" algn="l" defTabSz="248155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64856" indent="-124078" algn="l" defTabSz="248155" rtl="0" eaLnBrk="1" latinLnBrk="0" hangingPunct="1">
              <a:spcBef>
                <a:spcPct val="20000"/>
              </a:spcBef>
              <a:buFont typeface="Arial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13011" indent="-124078" algn="l" defTabSz="248155" rtl="0" eaLnBrk="1" latinLnBrk="0" hangingPunct="1">
              <a:spcBef>
                <a:spcPct val="20000"/>
              </a:spcBef>
              <a:buFont typeface="Arial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61168" indent="-124078" algn="l" defTabSz="248155" rtl="0" eaLnBrk="1" latinLnBrk="0" hangingPunct="1">
              <a:spcBef>
                <a:spcPct val="20000"/>
              </a:spcBef>
              <a:buFont typeface="Arial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9323" indent="-124078" algn="l" defTabSz="248155" rtl="0" eaLnBrk="1" latinLnBrk="0" hangingPunct="1">
              <a:spcBef>
                <a:spcPct val="20000"/>
              </a:spcBef>
              <a:buFont typeface="Arial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l-GR" sz="256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sz="256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Minimum Clearance </a:t>
            </a:r>
            <a:endParaRPr lang="en-US" sz="256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9978" t="14335" r="7916" b="21380"/>
          <a:stretch/>
        </p:blipFill>
        <p:spPr>
          <a:xfrm>
            <a:off x="1795580" y="1024100"/>
            <a:ext cx="8738288" cy="38465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6200000">
            <a:off x="-109782" y="2560397"/>
            <a:ext cx="3380605" cy="430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distance (robot length)</a:t>
            </a:r>
            <a:endParaRPr lang="en-US" sz="219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34793" t="24683" r="33400" b="45134"/>
          <a:stretch/>
        </p:blipFill>
        <p:spPr>
          <a:xfrm>
            <a:off x="4672852" y="648708"/>
            <a:ext cx="2722401" cy="1452466"/>
          </a:xfrm>
          <a:prstGeom prst="rect">
            <a:avLst/>
          </a:prstGeom>
        </p:spPr>
      </p:pic>
      <p:sp>
        <p:nvSpPr>
          <p:cNvPr id="11" name="Content Placeholder 6"/>
          <p:cNvSpPr txBox="1">
            <a:spLocks/>
          </p:cNvSpPr>
          <p:nvPr/>
        </p:nvSpPr>
        <p:spPr>
          <a:xfrm>
            <a:off x="4672851" y="2025730"/>
            <a:ext cx="2722401" cy="485743"/>
          </a:xfrm>
          <a:prstGeom prst="rect">
            <a:avLst/>
          </a:prstGeom>
          <a:noFill/>
        </p:spPr>
        <p:txBody>
          <a:bodyPr vert="horz" wrap="square" lIns="90773" tIns="45387" rIns="90773" bIns="45387" rtlCol="0">
            <a:spAutoFit/>
          </a:bodyPr>
          <a:lstStyle>
            <a:lvl1pPr marL="186117" indent="-186117" algn="l" defTabSz="248155" rtl="0" eaLnBrk="1" latinLnBrk="0" hangingPunct="1">
              <a:spcBef>
                <a:spcPct val="20000"/>
              </a:spcBef>
              <a:buFont typeface="Arial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53" indent="-155097" algn="l" defTabSz="248155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0390" indent="-124078" algn="l" defTabSz="248155" rtl="0" eaLnBrk="1" latinLnBrk="0" hangingPunct="1">
              <a:spcBef>
                <a:spcPct val="20000"/>
              </a:spcBef>
              <a:buFont typeface="Arial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545" indent="-124078" algn="l" defTabSz="248155" rtl="0" eaLnBrk="1" latinLnBrk="0" hangingPunct="1">
              <a:spcBef>
                <a:spcPct val="20000"/>
              </a:spcBef>
              <a:buFont typeface="Arial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16700" indent="-124078" algn="l" defTabSz="248155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64856" indent="-124078" algn="l" defTabSz="248155" rtl="0" eaLnBrk="1" latinLnBrk="0" hangingPunct="1">
              <a:spcBef>
                <a:spcPct val="20000"/>
              </a:spcBef>
              <a:buFont typeface="Arial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13011" indent="-124078" algn="l" defTabSz="248155" rtl="0" eaLnBrk="1" latinLnBrk="0" hangingPunct="1">
              <a:spcBef>
                <a:spcPct val="20000"/>
              </a:spcBef>
              <a:buFont typeface="Arial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61168" indent="-124078" algn="l" defTabSz="248155" rtl="0" eaLnBrk="1" latinLnBrk="0" hangingPunct="1">
              <a:spcBef>
                <a:spcPct val="20000"/>
              </a:spcBef>
              <a:buFont typeface="Arial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9323" indent="-124078" algn="l" defTabSz="248155" rtl="0" eaLnBrk="1" latinLnBrk="0" hangingPunct="1">
              <a:spcBef>
                <a:spcPct val="20000"/>
              </a:spcBef>
              <a:buFont typeface="Arial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56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en-US" sz="256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6"/>
          <p:cNvSpPr txBox="1">
            <a:spLocks/>
          </p:cNvSpPr>
          <p:nvPr/>
        </p:nvSpPr>
        <p:spPr>
          <a:xfrm>
            <a:off x="7822293" y="2035281"/>
            <a:ext cx="2722401" cy="485743"/>
          </a:xfrm>
          <a:prstGeom prst="rect">
            <a:avLst/>
          </a:prstGeom>
          <a:noFill/>
        </p:spPr>
        <p:txBody>
          <a:bodyPr vert="horz" wrap="square" lIns="90773" tIns="45387" rIns="90773" bIns="45387" rtlCol="0">
            <a:spAutoFit/>
          </a:bodyPr>
          <a:lstStyle>
            <a:lvl1pPr marL="186117" indent="-186117" algn="l" defTabSz="248155" rtl="0" eaLnBrk="1" latinLnBrk="0" hangingPunct="1">
              <a:spcBef>
                <a:spcPct val="20000"/>
              </a:spcBef>
              <a:buFont typeface="Arial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53" indent="-155097" algn="l" defTabSz="248155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0390" indent="-124078" algn="l" defTabSz="248155" rtl="0" eaLnBrk="1" latinLnBrk="0" hangingPunct="1">
              <a:spcBef>
                <a:spcPct val="20000"/>
              </a:spcBef>
              <a:buFont typeface="Arial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545" indent="-124078" algn="l" defTabSz="248155" rtl="0" eaLnBrk="1" latinLnBrk="0" hangingPunct="1">
              <a:spcBef>
                <a:spcPct val="20000"/>
              </a:spcBef>
              <a:buFont typeface="Arial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16700" indent="-124078" algn="l" defTabSz="248155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64856" indent="-124078" algn="l" defTabSz="248155" rtl="0" eaLnBrk="1" latinLnBrk="0" hangingPunct="1">
              <a:spcBef>
                <a:spcPct val="20000"/>
              </a:spcBef>
              <a:buFont typeface="Arial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13011" indent="-124078" algn="l" defTabSz="248155" rtl="0" eaLnBrk="1" latinLnBrk="0" hangingPunct="1">
              <a:spcBef>
                <a:spcPct val="20000"/>
              </a:spcBef>
              <a:buFont typeface="Arial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61168" indent="-124078" algn="l" defTabSz="248155" rtl="0" eaLnBrk="1" latinLnBrk="0" hangingPunct="1">
              <a:spcBef>
                <a:spcPct val="20000"/>
              </a:spcBef>
              <a:buFont typeface="Arial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9323" indent="-124078" algn="l" defTabSz="248155" rtl="0" eaLnBrk="1" latinLnBrk="0" hangingPunct="1">
              <a:spcBef>
                <a:spcPct val="20000"/>
              </a:spcBef>
              <a:buFont typeface="Arial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56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56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inish</a:t>
            </a:r>
            <a:endParaRPr lang="en-US" sz="256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6"/>
          <p:cNvSpPr txBox="1">
            <a:spLocks/>
          </p:cNvSpPr>
          <p:nvPr/>
        </p:nvSpPr>
        <p:spPr>
          <a:xfrm rot="505845">
            <a:off x="3279647" y="2820038"/>
            <a:ext cx="8456942" cy="485743"/>
          </a:xfrm>
          <a:prstGeom prst="rect">
            <a:avLst/>
          </a:prstGeom>
          <a:noFill/>
        </p:spPr>
        <p:txBody>
          <a:bodyPr vert="horz" wrap="square" lIns="90773" tIns="45387" rIns="90773" bIns="45387" rtlCol="0">
            <a:spAutoFit/>
          </a:bodyPr>
          <a:lstStyle>
            <a:lvl1pPr marL="186117" indent="-186117" algn="l" defTabSz="248155" rtl="0" eaLnBrk="1" latinLnBrk="0" hangingPunct="1">
              <a:spcBef>
                <a:spcPct val="20000"/>
              </a:spcBef>
              <a:buFont typeface="Arial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53" indent="-155097" algn="l" defTabSz="248155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0390" indent="-124078" algn="l" defTabSz="248155" rtl="0" eaLnBrk="1" latinLnBrk="0" hangingPunct="1">
              <a:spcBef>
                <a:spcPct val="20000"/>
              </a:spcBef>
              <a:buFont typeface="Arial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545" indent="-124078" algn="l" defTabSz="248155" rtl="0" eaLnBrk="1" latinLnBrk="0" hangingPunct="1">
              <a:spcBef>
                <a:spcPct val="20000"/>
              </a:spcBef>
              <a:buFont typeface="Arial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16700" indent="-124078" algn="l" defTabSz="248155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64856" indent="-124078" algn="l" defTabSz="248155" rtl="0" eaLnBrk="1" latinLnBrk="0" hangingPunct="1">
              <a:spcBef>
                <a:spcPct val="20000"/>
              </a:spcBef>
              <a:buFont typeface="Arial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13011" indent="-124078" algn="l" defTabSz="248155" rtl="0" eaLnBrk="1" latinLnBrk="0" hangingPunct="1">
              <a:spcBef>
                <a:spcPct val="20000"/>
              </a:spcBef>
              <a:buFont typeface="Arial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61168" indent="-124078" algn="l" defTabSz="248155" rtl="0" eaLnBrk="1" latinLnBrk="0" hangingPunct="1">
              <a:spcBef>
                <a:spcPct val="20000"/>
              </a:spcBef>
              <a:buFont typeface="Arial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9323" indent="-124078" algn="l" defTabSz="248155" rtl="0" eaLnBrk="1" latinLnBrk="0" hangingPunct="1">
              <a:spcBef>
                <a:spcPct val="20000"/>
              </a:spcBef>
              <a:buFont typeface="Arial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56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=10</a:t>
            </a:r>
            <a:r>
              <a:rPr lang="en-US" sz="2561" baseline="30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56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56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2.5x</a:t>
            </a:r>
            <a:r>
              <a:rPr lang="en-US" sz="2561" baseline="30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56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7.3x</a:t>
            </a:r>
            <a:r>
              <a:rPr lang="en-US" sz="2561" baseline="30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56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6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56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8.3x</a:t>
            </a:r>
            <a:r>
              <a:rPr lang="en-US" sz="2561" baseline="30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56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4.4x </a:t>
            </a:r>
            <a:r>
              <a:rPr lang="en-US" sz="256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56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1.1)</a:t>
            </a:r>
            <a:endParaRPr lang="en-US" sz="256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34723" t="24428" r="33305" b="45114"/>
          <a:stretch/>
        </p:blipFill>
        <p:spPr>
          <a:xfrm>
            <a:off x="7833121" y="654643"/>
            <a:ext cx="2700747" cy="144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93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26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 mahadev</dc:creator>
  <cp:lastModifiedBy>arun mahadev</cp:lastModifiedBy>
  <cp:revision>2</cp:revision>
  <dcterms:created xsi:type="dcterms:W3CDTF">2016-01-28T03:00:21Z</dcterms:created>
  <dcterms:modified xsi:type="dcterms:W3CDTF">2016-01-28T03:22:29Z</dcterms:modified>
</cp:coreProperties>
</file>