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43" autoAdjust="0"/>
    <p:restoredTop sz="98656" autoAdjust="0"/>
  </p:normalViewPr>
  <p:slideViewPr>
    <p:cSldViewPr snapToGrid="0" snapToObjects="1">
      <p:cViewPr>
        <p:scale>
          <a:sx n="10" d="100"/>
          <a:sy n="10" d="100"/>
        </p:scale>
        <p:origin x="-3448" y="-536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sshahrokhi2@uh.edu" TargetMode="External"/><Relationship Id="rId5" Type="http://schemas.openxmlformats.org/officeDocument/2006/relationships/hyperlink" Target="mailto:atbecker@uh.edu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4"/>
              </a:rPr>
              <a:t>  sshahrokhi2@uh.edu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5"/>
              </a:rPr>
              <a:t>atbecker@uh.edu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constrictions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obstacles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/micro robots</a:t>
            </a:r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3317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 </a:t>
            </a:r>
            <a:r>
              <a:rPr lang="en-US" sz="4000" b="1" dirty="0" smtClean="0">
                <a:latin typeface="Arial"/>
                <a:cs typeface="Arial"/>
              </a:rPr>
              <a:t>Controlling </a:t>
            </a:r>
            <a:r>
              <a:rPr lang="en-US" sz="4000" b="1" i="1" dirty="0" smtClean="0">
                <a:latin typeface="Arial"/>
                <a:cs typeface="Arial"/>
              </a:rPr>
              <a:t>mean </a:t>
            </a:r>
            <a:r>
              <a:rPr lang="en-US" sz="4000" b="1" i="1" dirty="0" smtClean="0">
                <a:latin typeface="Arial"/>
                <a:cs typeface="Arial"/>
              </a:rPr>
              <a:t>position </a:t>
            </a:r>
            <a:r>
              <a:rPr lang="en-US" sz="4000" b="1" dirty="0" smtClean="0">
                <a:latin typeface="Arial"/>
                <a:cs typeface="Arial"/>
              </a:rPr>
              <a:t>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robots with different </a:t>
            </a:r>
            <a:r>
              <a:rPr lang="en-US" sz="4000" b="1" dirty="0" smtClean="0">
                <a:latin typeface="Arial"/>
                <a:cs typeface="Arial"/>
              </a:rPr>
              <a:t>gain settings</a:t>
            </a:r>
            <a:endParaRPr lang="en-US" sz="4000" b="1" dirty="0" smtClean="0">
              <a:latin typeface="Arial"/>
              <a:cs typeface="Arial"/>
            </a:endParaRP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</a:t>
            </a:r>
            <a:r>
              <a:rPr lang="en-US" sz="4000" dirty="0" smtClean="0">
                <a:latin typeface="Arial"/>
                <a:cs typeface="Arial"/>
              </a:rPr>
              <a:t>,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but also increase overshoot</a:t>
            </a: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</a:t>
            </a:r>
            <a:endParaRPr lang="en-US" sz="4000" dirty="0" smtClean="0">
              <a:latin typeface="Arial"/>
              <a:cs typeface="Arial"/>
            </a:endParaRP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</a:t>
            </a:r>
            <a:r>
              <a:rPr lang="en-US" sz="4000" dirty="0" smtClean="0">
                <a:latin typeface="Arial"/>
                <a:cs typeface="Arial"/>
              </a:rPr>
              <a:t>but </a:t>
            </a:r>
            <a:r>
              <a:rPr lang="en-US" sz="4000" dirty="0" smtClean="0">
                <a:latin typeface="Arial"/>
                <a:cs typeface="Arial"/>
              </a:rPr>
              <a:t>slow the response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9"/>
            <a:ext cx="1430301" cy="1437272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8"/>
          <a:stretch/>
        </p:blipFill>
        <p:spPr>
          <a:xfrm>
            <a:off x="40412353" y="2405294"/>
            <a:ext cx="1404263" cy="1480907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3033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</a:t>
            </a:r>
            <a:r>
              <a:rPr lang="en-US" sz="4000" dirty="0" smtClean="0">
                <a:latin typeface="Arial"/>
                <a:cs typeface="Arial"/>
              </a:rPr>
              <a:t>max</a:t>
            </a:r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271000" y="8119671"/>
            <a:ext cx="389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</a:t>
            </a:r>
            <a:r>
              <a:rPr lang="en-US" sz="2000" b="1" i="1" dirty="0" smtClean="0">
                <a:latin typeface="Arial"/>
                <a:cs typeface="Arial"/>
              </a:rPr>
              <a:t>Mover’s </a:t>
            </a:r>
            <a:r>
              <a:rPr lang="en-US" sz="2000" b="1" i="1" dirty="0" smtClean="0">
                <a:latin typeface="Arial"/>
                <a:cs typeface="Arial"/>
              </a:rPr>
              <a:t>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3490701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03" y="336754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23690498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dirty="0">
                <a:latin typeface="Arial"/>
                <a:cs typeface="Arial"/>
              </a:rPr>
              <a:t>P</a:t>
            </a:r>
            <a:r>
              <a:rPr lang="en-US" sz="4000" b="1" dirty="0" smtClean="0">
                <a:latin typeface="Arial"/>
                <a:cs typeface="Arial"/>
              </a:rPr>
              <a:t>roblem</a:t>
            </a:r>
            <a:r>
              <a:rPr lang="en-US" sz="4000" dirty="0" smtClean="0">
                <a:latin typeface="Arial"/>
                <a:cs typeface="Arial"/>
              </a:rPr>
              <a:t>: push </a:t>
            </a:r>
            <a:r>
              <a:rPr lang="en-US" sz="4000" dirty="0" smtClean="0">
                <a:latin typeface="Arial"/>
                <a:cs typeface="Arial"/>
              </a:rPr>
              <a:t>a block </a:t>
            </a:r>
            <a:r>
              <a:rPr lang="en-US" sz="4000" dirty="0">
                <a:latin typeface="Arial"/>
                <a:cs typeface="Arial"/>
              </a:rPr>
              <a:t>through a </a:t>
            </a:r>
            <a:r>
              <a:rPr lang="en-US" sz="4000" dirty="0" smtClean="0">
                <a:latin typeface="Arial"/>
                <a:cs typeface="Arial"/>
              </a:rPr>
              <a:t>maze using a </a:t>
            </a:r>
            <a:r>
              <a:rPr lang="en-US" sz="4000" dirty="0" smtClean="0">
                <a:latin typeface="Arial"/>
                <a:cs typeface="Arial"/>
              </a:rPr>
              <a:t>swarm </a:t>
            </a:r>
            <a:r>
              <a:rPr lang="en-US" sz="4000" dirty="0" smtClean="0">
                <a:latin typeface="Arial"/>
                <a:cs typeface="Arial"/>
              </a:rPr>
              <a:t>of robots </a:t>
            </a:r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i="1" dirty="0" smtClean="0">
                <a:latin typeface="Arial"/>
                <a:cs typeface="Arial"/>
              </a:rPr>
              <a:t>global inputs</a:t>
            </a:r>
            <a:endParaRPr lang="en-US" sz="4000" i="1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</a:t>
            </a: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 smtClean="0">
                <a:latin typeface="Arial"/>
                <a:cs typeface="Arial"/>
              </a:rPr>
              <a:t>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</a:t>
            </a:r>
            <a:r>
              <a:rPr lang="en-US" sz="4000" i="1" dirty="0" smtClean="0">
                <a:latin typeface="Arial"/>
                <a:cs typeface="Arial"/>
              </a:rPr>
              <a:t>local goals </a:t>
            </a:r>
            <a:r>
              <a:rPr lang="en-US" sz="4000" dirty="0" smtClean="0">
                <a:latin typeface="Arial"/>
                <a:cs typeface="Arial"/>
              </a:rPr>
              <a:t>to steer the swarm: aggregate behind </a:t>
            </a:r>
            <a:r>
              <a:rPr lang="en-US" sz="4000" dirty="0" smtClean="0">
                <a:latin typeface="Arial"/>
                <a:cs typeface="Arial"/>
              </a:rPr>
              <a:t>the block </a:t>
            </a:r>
            <a:r>
              <a:rPr lang="en-US" sz="4000" dirty="0" smtClean="0">
                <a:latin typeface="Arial"/>
                <a:cs typeface="Arial"/>
              </a:rPr>
              <a:t>to </a:t>
            </a:r>
            <a:r>
              <a:rPr lang="en-US" sz="4000" dirty="0" smtClean="0">
                <a:latin typeface="Arial"/>
                <a:cs typeface="Arial"/>
              </a:rPr>
              <a:t>push </a:t>
            </a:r>
            <a:r>
              <a:rPr lang="en-US" sz="4000" dirty="0" smtClean="0">
                <a:latin typeface="Arial"/>
                <a:cs typeface="Arial"/>
              </a:rPr>
              <a:t>the block </a:t>
            </a:r>
            <a:r>
              <a:rPr lang="en-US" sz="4000" dirty="0" smtClean="0">
                <a:latin typeface="Arial"/>
                <a:cs typeface="Arial"/>
              </a:rPr>
              <a:t>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32355" y="26168872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</a:t>
            </a:r>
            <a:r>
              <a:rPr lang="en-US" sz="4000" dirty="0" smtClean="0">
                <a:latin typeface="Arial"/>
                <a:cs typeface="Arial"/>
              </a:rPr>
              <a:t>(BFS) to </a:t>
            </a:r>
            <a:r>
              <a:rPr lang="en-US" sz="4000" dirty="0" smtClean="0">
                <a:latin typeface="Arial"/>
                <a:cs typeface="Arial"/>
              </a:rPr>
              <a:t>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13143559" y="366494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32355" y="23690498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3490701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13160129" y="337650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83339" y="28212780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59340" y="27418108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63613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</a:t>
            </a:r>
            <a:r>
              <a:rPr lang="en-US" sz="4000" dirty="0" smtClean="0">
                <a:latin typeface="Arial"/>
                <a:cs typeface="Arial"/>
              </a:rPr>
              <a:t>the swarm mean </a:t>
            </a:r>
            <a:r>
              <a:rPr lang="en-US" sz="4000" dirty="0" smtClean="0">
                <a:latin typeface="Arial"/>
                <a:cs typeface="Arial"/>
              </a:rPr>
              <a:t>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247382" y="38608967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8482648" y="386216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41295058" y="29691695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532150" y="29665554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394918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39491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7322832" y="396766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7559143" y="396766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5621631" y="19609355"/>
            <a:ext cx="12740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</a:t>
            </a:r>
            <a:r>
              <a:rPr lang="en-US" sz="4000" b="1" i="1" dirty="0" smtClean="0">
                <a:latin typeface="Arial"/>
                <a:cs typeface="Arial"/>
              </a:rPr>
              <a:t>variance</a:t>
            </a:r>
            <a:r>
              <a:rPr lang="en-US" sz="4000" b="1" dirty="0" smtClean="0">
                <a:latin typeface="Arial"/>
                <a:cs typeface="Arial"/>
              </a:rPr>
              <a:t> </a:t>
            </a:r>
            <a:r>
              <a:rPr lang="en-US" sz="4000" b="1" dirty="0" smtClean="0">
                <a:latin typeface="Arial"/>
                <a:cs typeface="Arial"/>
              </a:rPr>
              <a:t>by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exploiting Brownian noise</a:t>
            </a:r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i="1" dirty="0" smtClean="0">
                <a:latin typeface="Arial"/>
                <a:cs typeface="Arial"/>
              </a:rPr>
              <a:t>wait</a:t>
            </a:r>
            <a:r>
              <a:rPr lang="en-US" sz="4000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to increase variance</a:t>
            </a:r>
          </a:p>
          <a:p>
            <a:r>
              <a:rPr lang="en-US" sz="4000" dirty="0" smtClean="0">
                <a:latin typeface="Arial"/>
                <a:cs typeface="Arial"/>
              </a:rPr>
              <a:t>and </a:t>
            </a:r>
            <a:r>
              <a:rPr lang="en-US" sz="4000" i="1" dirty="0" smtClean="0">
                <a:latin typeface="Arial"/>
                <a:cs typeface="Arial"/>
              </a:rPr>
              <a:t>go to </a:t>
            </a:r>
            <a:r>
              <a:rPr lang="en-US" sz="4000" i="1" dirty="0" smtClean="0">
                <a:latin typeface="Arial"/>
                <a:cs typeface="Arial"/>
              </a:rPr>
              <a:t>corners </a:t>
            </a:r>
            <a:r>
              <a:rPr lang="en-US" sz="4000" dirty="0" smtClean="0">
                <a:latin typeface="Arial"/>
                <a:cs typeface="Arial"/>
              </a:rPr>
              <a:t>to decrease </a:t>
            </a:r>
            <a:r>
              <a:rPr lang="en-US" sz="4000" dirty="0" smtClean="0">
                <a:latin typeface="Arial"/>
                <a:cs typeface="Arial"/>
              </a:rPr>
              <a:t>variance</a:t>
            </a:r>
          </a:p>
        </p:txBody>
      </p:sp>
      <p:pic>
        <p:nvPicPr>
          <p:cNvPr id="62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060" y="16191760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40323371" y="16651669"/>
            <a:ext cx="2616864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Block-pushing video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9437</TotalTime>
  <Words>385</Words>
  <Application>Microsoft Macintosh PowerPoint</Application>
  <PresentationFormat>Custom</PresentationFormat>
  <Paragraphs>107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Aaron Becker</cp:lastModifiedBy>
  <cp:revision>261</cp:revision>
  <cp:lastPrinted>2015-01-06T20:49:17Z</cp:lastPrinted>
  <dcterms:created xsi:type="dcterms:W3CDTF">2013-11-20T00:06:42Z</dcterms:created>
  <dcterms:modified xsi:type="dcterms:W3CDTF">2015-03-26T12:55:52Z</dcterms:modified>
</cp:coreProperties>
</file>