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2016" y="1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spect="1"/>
          </p:cNvSpPr>
          <p:nvPr/>
        </p:nvSpPr>
        <p:spPr>
          <a:xfrm>
            <a:off x="1890758" y="2065284"/>
            <a:ext cx="547910" cy="54864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4342" y="0"/>
            <a:ext cx="6332698" cy="3174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82124" y="1661979"/>
            <a:ext cx="1391326" cy="1848719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73450" y="1661979"/>
            <a:ext cx="1391326" cy="1848719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82124" y="1661979"/>
            <a:ext cx="2782652" cy="0"/>
          </a:xfrm>
          <a:prstGeom prst="straightConnector1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3157369" y="317457"/>
            <a:ext cx="547910" cy="5486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2015-09-15T20:07:25Z</dcterms:created>
  <dcterms:modified xsi:type="dcterms:W3CDTF">2015-09-15T20:25:37Z</dcterms:modified>
</cp:coreProperties>
</file>