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2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832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D1EE-8333-1B4F-94C1-B5AD75C03761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st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59" y="2372237"/>
            <a:ext cx="2199763" cy="2861668"/>
          </a:xfrm>
          <a:prstGeom prst="rect">
            <a:avLst/>
          </a:prstGeom>
        </p:spPr>
      </p:pic>
      <p:pic>
        <p:nvPicPr>
          <p:cNvPr id="16" name="Picture 15" descr="For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41" y="457191"/>
            <a:ext cx="2425544" cy="2836958"/>
          </a:xfrm>
          <a:prstGeom prst="rect">
            <a:avLst/>
          </a:prstGeom>
        </p:spPr>
      </p:pic>
      <p:pic>
        <p:nvPicPr>
          <p:cNvPr id="18" name="Picture 17" descr="Fift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98" y="1153797"/>
            <a:ext cx="2413577" cy="3039121"/>
          </a:xfrm>
          <a:prstGeom prst="rect">
            <a:avLst/>
          </a:prstGeom>
        </p:spPr>
      </p:pic>
      <p:pic>
        <p:nvPicPr>
          <p:cNvPr id="24" name="Picture 23" descr="Seco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90" y="1613009"/>
            <a:ext cx="2394464" cy="2975925"/>
          </a:xfrm>
          <a:prstGeom prst="rect">
            <a:avLst/>
          </a:prstGeom>
        </p:spPr>
      </p:pic>
      <p:pic>
        <p:nvPicPr>
          <p:cNvPr id="25" name="Picture 24" descr="Fir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1" y="2122043"/>
            <a:ext cx="2360399" cy="30087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345741" y="5768546"/>
            <a:ext cx="228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Distance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9333" y="220133"/>
            <a:ext cx="8652934" cy="6079067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056538" y="421367"/>
            <a:ext cx="1570891" cy="1299863"/>
            <a:chOff x="5356035" y="1440251"/>
            <a:chExt cx="1882073" cy="1383311"/>
          </a:xfrm>
        </p:grpSpPr>
        <p:sp>
          <p:nvSpPr>
            <p:cNvPr id="33" name="Rectangle 32"/>
            <p:cNvSpPr/>
            <p:nvPr/>
          </p:nvSpPr>
          <p:spPr>
            <a:xfrm>
              <a:off x="5356035" y="1440251"/>
              <a:ext cx="1882073" cy="1383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Robots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COM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Mean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Block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Current Goal </a:t>
              </a:r>
              <a:r>
                <a:rPr lang="en-US" sz="1100" dirty="0" smtClean="0">
                  <a:solidFill>
                    <a:srgbClr val="000000"/>
                  </a:solidFill>
                </a:rPr>
                <a:t>Angle  </a:t>
              </a:r>
              <a:endParaRPr lang="en-US" sz="1100" dirty="0" smtClean="0">
                <a:solidFill>
                  <a:srgbClr val="000000"/>
                </a:solidFill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Final Goal Angle</a:t>
              </a:r>
              <a:r>
                <a:rPr lang="en-US" sz="1100" dirty="0" smtClean="0">
                  <a:solidFill>
                    <a:srgbClr val="000000"/>
                  </a:solidFill>
                </a:rPr>
                <a:t>   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050834" y="1651849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046337" y="1804249"/>
              <a:ext cx="45719" cy="4571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46337" y="1979508"/>
              <a:ext cx="45719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46337" y="2131908"/>
              <a:ext cx="45719" cy="45719"/>
            </a:xfrm>
            <a:prstGeom prst="ellipse">
              <a:avLst/>
            </a:prstGeom>
            <a:noFill/>
            <a:ln>
              <a:solidFill>
                <a:srgbClr val="5EE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01091" y="2289207"/>
              <a:ext cx="299486" cy="77640"/>
            </a:xfrm>
            <a:prstGeom prst="rect">
              <a:avLst/>
            </a:prstGeom>
            <a:solidFill>
              <a:srgbClr val="E29DAA"/>
            </a:solidFill>
            <a:ln>
              <a:solidFill>
                <a:srgbClr val="E19CA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01091" y="2444272"/>
              <a:ext cx="299486" cy="7764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349124" y="1532162"/>
            <a:ext cx="249969" cy="729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42293" y="5764053"/>
            <a:ext cx="5962682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7294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8989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30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4325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60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7617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120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35159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150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280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</cp:revision>
  <dcterms:created xsi:type="dcterms:W3CDTF">2016-03-19T12:35:10Z</dcterms:created>
  <dcterms:modified xsi:type="dcterms:W3CDTF">2016-03-19T12:42:02Z</dcterms:modified>
</cp:coreProperties>
</file>