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BC0-87D7-B748-9F9A-4A2E61ED440F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2D1B-EFE1-5545-B986-88F8A30D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48" y="115469"/>
            <a:ext cx="8873907" cy="6598196"/>
          </a:xfrm>
          <a:prstGeom prst="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805" y="5238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205" y="5608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5605" y="48229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8523" y="7006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0405" y="57266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5277" y="84124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677" y="8781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0077" y="7996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995" y="10180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24877" y="89001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74001" y="7422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26401" y="7792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78801" y="7006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1719" y="91905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83601" y="79104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567" y="10886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44967" y="112560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7367" y="10470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00285" y="12654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2167" y="11374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5277" y="123712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7677" y="127405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0077" y="11955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995" y="14139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4877" y="12858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67785" y="10391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20185" y="10761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2585" y="99758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75503" y="12159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77385" y="10879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0185" y="6472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2585" y="6841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24985" y="6056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27903" y="82403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29785" y="6960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05763" y="13070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58163" y="13439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0563" y="12654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3481" y="148383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15363" y="13558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376919" y="46580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529319" y="5027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81719" y="4242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84637" y="64258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6519" y="5145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48448" y="2655774"/>
            <a:ext cx="3480287" cy="329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17356" y="2655774"/>
            <a:ext cx="430499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51941" y="2619929"/>
            <a:ext cx="1237069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17356" y="2655774"/>
            <a:ext cx="1220574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7930" y="4272332"/>
            <a:ext cx="145149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89424" y="4272332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33085" y="3629009"/>
            <a:ext cx="244580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531882" y="3629009"/>
            <a:ext cx="413724" cy="75879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315691" y="4579454"/>
            <a:ext cx="292256" cy="58224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321033" y="5179584"/>
            <a:ext cx="1612519" cy="1649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33552" y="5179584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56493" y="280423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185127" y="529899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9287598">
            <a:off x="4279055" y="2086231"/>
            <a:ext cx="700778" cy="2382286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nut 90"/>
          <p:cNvSpPr/>
          <p:nvPr/>
        </p:nvSpPr>
        <p:spPr>
          <a:xfrm>
            <a:off x="8195946" y="98446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Donut 91"/>
          <p:cNvSpPr/>
          <p:nvPr/>
        </p:nvSpPr>
        <p:spPr>
          <a:xfrm>
            <a:off x="8111281" y="1252792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612690" y="700453"/>
            <a:ext cx="1964264" cy="15892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12690" y="632719"/>
            <a:ext cx="15917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r>
              <a:rPr lang="en-US" sz="1700" dirty="0" smtClean="0">
                <a:latin typeface="Arial"/>
                <a:cs typeface="Arial"/>
              </a:rPr>
              <a:t> A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r>
              <a:rPr lang="en-US" sz="1700" dirty="0" smtClean="0">
                <a:latin typeface="Arial"/>
                <a:cs typeface="Arial"/>
              </a:rPr>
              <a:t> B</a:t>
            </a:r>
          </a:p>
          <a:p>
            <a:r>
              <a:rPr lang="en-US" sz="1700" dirty="0" smtClean="0">
                <a:latin typeface="Arial"/>
                <a:cs typeface="Arial"/>
              </a:rPr>
              <a:t>Goal Regions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21355" y="754566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nut 97"/>
          <p:cNvSpPr/>
          <p:nvPr/>
        </p:nvSpPr>
        <p:spPr>
          <a:xfrm>
            <a:off x="8111281" y="1521087"/>
            <a:ext cx="389467" cy="211666"/>
          </a:xfrm>
          <a:prstGeom prst="donu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Donut 98"/>
          <p:cNvSpPr/>
          <p:nvPr/>
        </p:nvSpPr>
        <p:spPr>
          <a:xfrm>
            <a:off x="8227523" y="2009725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Donut 70"/>
          <p:cNvSpPr/>
          <p:nvPr/>
        </p:nvSpPr>
        <p:spPr>
          <a:xfrm>
            <a:off x="8120593" y="1745039"/>
            <a:ext cx="389467" cy="211666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rot="1494605">
            <a:off x="1470320" y="3577732"/>
            <a:ext cx="849088" cy="2566332"/>
          </a:xfrm>
          <a:prstGeom prst="ellipse">
            <a:avLst/>
          </a:prstGeom>
          <a:noFill/>
          <a:ln w="762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56980" y="496574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nut 139"/>
          <p:cNvSpPr/>
          <p:nvPr/>
        </p:nvSpPr>
        <p:spPr>
          <a:xfrm>
            <a:off x="1608251" y="889838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939795" y="2224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092195" y="22618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744436" y="229257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347513" y="24016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828699" y="18995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894267" y="25422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046667" y="25791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199067" y="250063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01985" y="27190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03867" y="25909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331043" y="32303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83443" y="32672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635843" y="31887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738761" y="34071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904871" y="376207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471557" y="27896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623957" y="282658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454409" y="35351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651466" y="37535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759209" y="36254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951043" y="27414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046667" y="297504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199067" y="28965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301985" y="31148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503867" y="2986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889055" y="401021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041455" y="404715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193855" y="396862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296773" y="418700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98655" y="405898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041455" y="361828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193855" y="365521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033888" y="33246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301395" y="45744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429537" y="45148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539000" y="255914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649576" y="45150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131833" y="423648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270523" y="39718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436633" y="432685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433961" y="29538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586361" y="29907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4738761" y="29122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05907" y="361362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744436" y="25769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977649" y="542406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046081" y="39330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697673" y="494570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00591" y="51640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322805" y="4427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347345" y="53046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499745" y="53415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652145" y="526305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755063" y="54814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831743" y="379716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480059" y="47405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632459" y="47775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731201" y="45558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34119" y="477427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036001" y="464625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318853" y="61210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951833" y="403275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136311" y="59597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706343" y="52637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54567" y="49926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347345" y="57005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499745" y="57374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652145" y="56589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755063" y="58773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330935" y="528421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020185" y="48943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950703" y="56463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235555" y="38689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338473" y="408734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540355" y="39593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172585" y="45024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324985" y="45393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768921" y="42110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490873" y="369540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82185" y="455123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958163" y="51622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21133" y="421535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73533" y="41368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276451" y="435520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478333" y="42271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529319" y="432101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681719" y="43579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34119" y="427942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37037" y="449780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38919" y="436978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2797064">
            <a:off x="2785961" y="556528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231" idx="2"/>
            <a:endCxn id="246" idx="5"/>
          </p:cNvCxnSpPr>
          <p:nvPr/>
        </p:nvCxnSpPr>
        <p:spPr>
          <a:xfrm>
            <a:off x="3158966" y="218275"/>
            <a:ext cx="922866" cy="9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988395" y="1092317"/>
            <a:ext cx="728961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Arc 241"/>
          <p:cNvSpPr/>
          <p:nvPr/>
        </p:nvSpPr>
        <p:spPr>
          <a:xfrm>
            <a:off x="3389063" y="920000"/>
            <a:ext cx="901390" cy="31340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5756493" y="4223942"/>
            <a:ext cx="653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192478" y="3530410"/>
            <a:ext cx="653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sp>
        <p:nvSpPr>
          <p:cNvPr id="246" name="Donut 245"/>
          <p:cNvSpPr/>
          <p:nvPr/>
        </p:nvSpPr>
        <p:spPr>
          <a:xfrm>
            <a:off x="3908391" y="98621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 flipV="1">
            <a:off x="4141391" y="939099"/>
            <a:ext cx="821488" cy="2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971925" y="614218"/>
            <a:ext cx="31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α</a:t>
            </a:r>
            <a:endParaRPr lang="en-US" sz="2800" dirty="0"/>
          </a:p>
        </p:txBody>
      </p:sp>
      <p:sp>
        <p:nvSpPr>
          <p:cNvPr id="255" name="Oval 254"/>
          <p:cNvSpPr/>
          <p:nvPr/>
        </p:nvSpPr>
        <p:spPr>
          <a:xfrm>
            <a:off x="3760045" y="128454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912445" y="120601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810496" y="15569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56965" y="7174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199765" y="27677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352165" y="3137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336481" y="12313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607483" y="4535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137743" y="9735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850423" y="147387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009669" y="16086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594943" y="98534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909453" y="5562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173909" y="49639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426235" y="157378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628117" y="144576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289468" y="5360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323317" y="104199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262257" y="75751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578635" y="118184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3996839" y="168312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4261295" y="162326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4252157" y="18229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4566095" y="171363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2015-09-16T05:19:44Z</dcterms:created>
  <dcterms:modified xsi:type="dcterms:W3CDTF">2015-09-21T01:12:02Z</dcterms:modified>
</cp:coreProperties>
</file>