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6576000" cy="20574000"/>
  <p:notesSz cx="6858000" cy="9144000"/>
  <p:defaultTextStyle>
    <a:defPPr>
      <a:defRPr lang="en-US"/>
    </a:defPPr>
    <a:lvl1pPr marL="0" algn="l" defTabSz="209004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90044" algn="l" defTabSz="209004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80088" algn="l" defTabSz="209004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70132" algn="l" defTabSz="209004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60176" algn="l" defTabSz="209004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50220" algn="l" defTabSz="209004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40264" algn="l" defTabSz="209004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30309" algn="l" defTabSz="209004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20353" algn="l" defTabSz="209004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C3743"/>
    <a:srgbClr val="F62F4C"/>
    <a:srgbClr val="FA7E88"/>
    <a:srgbClr val="F91933"/>
    <a:srgbClr val="FC2433"/>
    <a:srgbClr val="FC525B"/>
    <a:srgbClr val="686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394" autoAdjust="0"/>
    <p:restoredTop sz="97783" autoAdjust="0"/>
  </p:normalViewPr>
  <p:slideViewPr>
    <p:cSldViewPr snapToGrid="0" snapToObjects="1">
      <p:cViewPr>
        <p:scale>
          <a:sx n="25" d="100"/>
          <a:sy n="25" d="100"/>
        </p:scale>
        <p:origin x="-1328" y="-392"/>
      </p:cViewPr>
      <p:guideLst>
        <p:guide orient="horz" pos="6480"/>
        <p:guide pos="115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6391278"/>
            <a:ext cx="31089600" cy="4410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1658600"/>
            <a:ext cx="25603200" cy="5257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90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80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70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60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50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40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30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20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7BAF-787B-5B4F-8632-C84DCD7706EC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0BD2-CEF0-7644-A58E-00AD8B03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4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7BAF-787B-5B4F-8632-C84DCD7706EC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0BD2-CEF0-7644-A58E-00AD8B03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75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823917"/>
            <a:ext cx="8229600" cy="17554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823917"/>
            <a:ext cx="24079200" cy="17554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7BAF-787B-5B4F-8632-C84DCD7706EC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0BD2-CEF0-7644-A58E-00AD8B03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52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7BAF-787B-5B4F-8632-C84DCD7706EC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0BD2-CEF0-7644-A58E-00AD8B03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5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13220701"/>
            <a:ext cx="31089600" cy="4086225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8720141"/>
            <a:ext cx="31089600" cy="4500560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90044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80088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7013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6017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5022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4026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3030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20353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7BAF-787B-5B4F-8632-C84DCD7706EC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0BD2-CEF0-7644-A58E-00AD8B03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37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4800602"/>
            <a:ext cx="16154400" cy="13577889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0" y="4800602"/>
            <a:ext cx="16154400" cy="13577889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7BAF-787B-5B4F-8632-C84DCD7706EC}" type="datetimeFigureOut">
              <a:rPr lang="en-US" smtClean="0"/>
              <a:t>9/15/15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0BD2-CEF0-7644-A58E-00AD8B03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62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4605339"/>
            <a:ext cx="16160752" cy="1919286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90044" indent="0">
              <a:buNone/>
              <a:defRPr sz="9100" b="1"/>
            </a:lvl2pPr>
            <a:lvl3pPr marL="4180088" indent="0">
              <a:buNone/>
              <a:defRPr sz="8200" b="1"/>
            </a:lvl3pPr>
            <a:lvl4pPr marL="6270132" indent="0">
              <a:buNone/>
              <a:defRPr sz="7300" b="1"/>
            </a:lvl4pPr>
            <a:lvl5pPr marL="8360176" indent="0">
              <a:buNone/>
              <a:defRPr sz="7300" b="1"/>
            </a:lvl5pPr>
            <a:lvl6pPr marL="10450220" indent="0">
              <a:buNone/>
              <a:defRPr sz="7300" b="1"/>
            </a:lvl6pPr>
            <a:lvl7pPr marL="12540264" indent="0">
              <a:buNone/>
              <a:defRPr sz="7300" b="1"/>
            </a:lvl7pPr>
            <a:lvl8pPr marL="14630309" indent="0">
              <a:buNone/>
              <a:defRPr sz="7300" b="1"/>
            </a:lvl8pPr>
            <a:lvl9pPr marL="16720353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6524625"/>
            <a:ext cx="16160752" cy="11853864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2" y="4605339"/>
            <a:ext cx="16167100" cy="1919286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90044" indent="0">
              <a:buNone/>
              <a:defRPr sz="9100" b="1"/>
            </a:lvl2pPr>
            <a:lvl3pPr marL="4180088" indent="0">
              <a:buNone/>
              <a:defRPr sz="8200" b="1"/>
            </a:lvl3pPr>
            <a:lvl4pPr marL="6270132" indent="0">
              <a:buNone/>
              <a:defRPr sz="7300" b="1"/>
            </a:lvl4pPr>
            <a:lvl5pPr marL="8360176" indent="0">
              <a:buNone/>
              <a:defRPr sz="7300" b="1"/>
            </a:lvl5pPr>
            <a:lvl6pPr marL="10450220" indent="0">
              <a:buNone/>
              <a:defRPr sz="7300" b="1"/>
            </a:lvl6pPr>
            <a:lvl7pPr marL="12540264" indent="0">
              <a:buNone/>
              <a:defRPr sz="7300" b="1"/>
            </a:lvl7pPr>
            <a:lvl8pPr marL="14630309" indent="0">
              <a:buNone/>
              <a:defRPr sz="7300" b="1"/>
            </a:lvl8pPr>
            <a:lvl9pPr marL="16720353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2" y="6524625"/>
            <a:ext cx="16167100" cy="11853864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7BAF-787B-5B4F-8632-C84DCD7706EC}" type="datetimeFigureOut">
              <a:rPr lang="en-US" smtClean="0"/>
              <a:t>9/15/15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0BD2-CEF0-7644-A58E-00AD8B03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90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7BAF-787B-5B4F-8632-C84DCD7706EC}" type="datetimeFigureOut">
              <a:rPr lang="en-US" smtClean="0"/>
              <a:t>9/15/15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0BD2-CEF0-7644-A58E-00AD8B03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46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7BAF-787B-5B4F-8632-C84DCD7706EC}" type="datetimeFigureOut">
              <a:rPr lang="en-US" smtClean="0"/>
              <a:t>9/15/15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0BD2-CEF0-7644-A58E-00AD8B03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88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2" y="819150"/>
            <a:ext cx="12033252" cy="3486150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819151"/>
            <a:ext cx="20447000" cy="1755934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2" y="4305301"/>
            <a:ext cx="12033252" cy="14073190"/>
          </a:xfrm>
        </p:spPr>
        <p:txBody>
          <a:bodyPr/>
          <a:lstStyle>
            <a:lvl1pPr marL="0" indent="0">
              <a:buNone/>
              <a:defRPr sz="6400"/>
            </a:lvl1pPr>
            <a:lvl2pPr marL="2090044" indent="0">
              <a:buNone/>
              <a:defRPr sz="5500"/>
            </a:lvl2pPr>
            <a:lvl3pPr marL="4180088" indent="0">
              <a:buNone/>
              <a:defRPr sz="4600"/>
            </a:lvl3pPr>
            <a:lvl4pPr marL="6270132" indent="0">
              <a:buNone/>
              <a:defRPr sz="4100"/>
            </a:lvl4pPr>
            <a:lvl5pPr marL="8360176" indent="0">
              <a:buNone/>
              <a:defRPr sz="4100"/>
            </a:lvl5pPr>
            <a:lvl6pPr marL="10450220" indent="0">
              <a:buNone/>
              <a:defRPr sz="4100"/>
            </a:lvl6pPr>
            <a:lvl7pPr marL="12540264" indent="0">
              <a:buNone/>
              <a:defRPr sz="4100"/>
            </a:lvl7pPr>
            <a:lvl8pPr marL="14630309" indent="0">
              <a:buNone/>
              <a:defRPr sz="4100"/>
            </a:lvl8pPr>
            <a:lvl9pPr marL="16720353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7BAF-787B-5B4F-8632-C84DCD7706EC}" type="datetimeFigureOut">
              <a:rPr lang="en-US" smtClean="0"/>
              <a:t>9/15/15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0BD2-CEF0-7644-A58E-00AD8B03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69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2" y="14401800"/>
            <a:ext cx="21945600" cy="1700215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2" y="1838325"/>
            <a:ext cx="21945600" cy="12344400"/>
          </a:xfrm>
        </p:spPr>
        <p:txBody>
          <a:bodyPr/>
          <a:lstStyle>
            <a:lvl1pPr marL="0" indent="0">
              <a:buNone/>
              <a:defRPr sz="14600"/>
            </a:lvl1pPr>
            <a:lvl2pPr marL="2090044" indent="0">
              <a:buNone/>
              <a:defRPr sz="12800"/>
            </a:lvl2pPr>
            <a:lvl3pPr marL="4180088" indent="0">
              <a:buNone/>
              <a:defRPr sz="11000"/>
            </a:lvl3pPr>
            <a:lvl4pPr marL="6270132" indent="0">
              <a:buNone/>
              <a:defRPr sz="9100"/>
            </a:lvl4pPr>
            <a:lvl5pPr marL="8360176" indent="0">
              <a:buNone/>
              <a:defRPr sz="9100"/>
            </a:lvl5pPr>
            <a:lvl6pPr marL="10450220" indent="0">
              <a:buNone/>
              <a:defRPr sz="9100"/>
            </a:lvl6pPr>
            <a:lvl7pPr marL="12540264" indent="0">
              <a:buNone/>
              <a:defRPr sz="9100"/>
            </a:lvl7pPr>
            <a:lvl8pPr marL="14630309" indent="0">
              <a:buNone/>
              <a:defRPr sz="9100"/>
            </a:lvl8pPr>
            <a:lvl9pPr marL="16720353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2" y="16102015"/>
            <a:ext cx="21945600" cy="2414585"/>
          </a:xfrm>
        </p:spPr>
        <p:txBody>
          <a:bodyPr/>
          <a:lstStyle>
            <a:lvl1pPr marL="0" indent="0">
              <a:buNone/>
              <a:defRPr sz="6400"/>
            </a:lvl1pPr>
            <a:lvl2pPr marL="2090044" indent="0">
              <a:buNone/>
              <a:defRPr sz="5500"/>
            </a:lvl2pPr>
            <a:lvl3pPr marL="4180088" indent="0">
              <a:buNone/>
              <a:defRPr sz="4600"/>
            </a:lvl3pPr>
            <a:lvl4pPr marL="6270132" indent="0">
              <a:buNone/>
              <a:defRPr sz="4100"/>
            </a:lvl4pPr>
            <a:lvl5pPr marL="8360176" indent="0">
              <a:buNone/>
              <a:defRPr sz="4100"/>
            </a:lvl5pPr>
            <a:lvl6pPr marL="10450220" indent="0">
              <a:buNone/>
              <a:defRPr sz="4100"/>
            </a:lvl6pPr>
            <a:lvl7pPr marL="12540264" indent="0">
              <a:buNone/>
              <a:defRPr sz="4100"/>
            </a:lvl7pPr>
            <a:lvl8pPr marL="14630309" indent="0">
              <a:buNone/>
              <a:defRPr sz="4100"/>
            </a:lvl8pPr>
            <a:lvl9pPr marL="16720353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7BAF-787B-5B4F-8632-C84DCD7706EC}" type="datetimeFigureOut">
              <a:rPr lang="en-US" smtClean="0"/>
              <a:t>9/15/15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0BD2-CEF0-7644-A58E-00AD8B03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6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823914"/>
            <a:ext cx="32918400" cy="3429000"/>
          </a:xfrm>
          <a:prstGeom prst="rect">
            <a:avLst/>
          </a:prstGeom>
        </p:spPr>
        <p:txBody>
          <a:bodyPr vert="horz" lIns="418009" tIns="209004" rIns="418009" bIns="20900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4800602"/>
            <a:ext cx="32918400" cy="13577889"/>
          </a:xfrm>
          <a:prstGeom prst="rect">
            <a:avLst/>
          </a:prstGeom>
        </p:spPr>
        <p:txBody>
          <a:bodyPr vert="horz" lIns="418009" tIns="209004" rIns="418009" bIns="20900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0" y="19069052"/>
            <a:ext cx="8534400" cy="1095375"/>
          </a:xfrm>
          <a:prstGeom prst="rect">
            <a:avLst/>
          </a:prstGeom>
        </p:spPr>
        <p:txBody>
          <a:bodyPr vert="horz" lIns="418009" tIns="209004" rIns="418009" bIns="209004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07BAF-787B-5B4F-8632-C84DCD7706EC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0" y="19069052"/>
            <a:ext cx="11582400" cy="1095375"/>
          </a:xfrm>
          <a:prstGeom prst="rect">
            <a:avLst/>
          </a:prstGeom>
        </p:spPr>
        <p:txBody>
          <a:bodyPr vert="horz" lIns="418009" tIns="209004" rIns="418009" bIns="209004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0" y="19069052"/>
            <a:ext cx="8534400" cy="1095375"/>
          </a:xfrm>
          <a:prstGeom prst="rect">
            <a:avLst/>
          </a:prstGeom>
        </p:spPr>
        <p:txBody>
          <a:bodyPr vert="horz" lIns="418009" tIns="209004" rIns="418009" bIns="209004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70BD2-CEF0-7644-A58E-00AD8B03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80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90044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7533" indent="-1567533" algn="l" defTabSz="2090044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6322" indent="-1306278" algn="l" defTabSz="2090044" rtl="0" eaLnBrk="1" latinLnBrk="0" hangingPunct="1">
        <a:spcBef>
          <a:spcPct val="20000"/>
        </a:spcBef>
        <a:buFont typeface="Arial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5110" indent="-1045022" algn="l" defTabSz="2090044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154" indent="-1045022" algn="l" defTabSz="2090044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405198" indent="-1045022" algn="l" defTabSz="2090044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95242" indent="-1045022" algn="l" defTabSz="2090044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85287" indent="-1045022" algn="l" defTabSz="2090044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75331" indent="-1045022" algn="l" defTabSz="2090044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65375" indent="-1045022" algn="l" defTabSz="2090044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9004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90044" algn="l" defTabSz="209004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80088" algn="l" defTabSz="209004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70132" algn="l" defTabSz="209004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60176" algn="l" defTabSz="209004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50220" algn="l" defTabSz="209004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40264" algn="l" defTabSz="209004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30309" algn="l" defTabSz="209004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20353" algn="l" defTabSz="209004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9" name="Group 1498"/>
          <p:cNvGrpSpPr/>
          <p:nvPr/>
        </p:nvGrpSpPr>
        <p:grpSpPr>
          <a:xfrm>
            <a:off x="11002451" y="69272"/>
            <a:ext cx="3698875" cy="5957455"/>
            <a:chOff x="1071713" y="323272"/>
            <a:chExt cx="3698875" cy="5957455"/>
          </a:xfrm>
        </p:grpSpPr>
        <p:grpSp>
          <p:nvGrpSpPr>
            <p:cNvPr id="1500" name="Group 1499"/>
            <p:cNvGrpSpPr/>
            <p:nvPr/>
          </p:nvGrpSpPr>
          <p:grpSpPr>
            <a:xfrm>
              <a:off x="1071713" y="323272"/>
              <a:ext cx="3698875" cy="5957455"/>
              <a:chOff x="1025470" y="323272"/>
              <a:chExt cx="3698875" cy="5957455"/>
            </a:xfrm>
          </p:grpSpPr>
          <p:sp>
            <p:nvSpPr>
              <p:cNvPr id="1506" name="Rectangle 1505"/>
              <p:cNvSpPr/>
              <p:nvPr/>
            </p:nvSpPr>
            <p:spPr>
              <a:xfrm>
                <a:off x="2270064" y="4179455"/>
                <a:ext cx="2262970" cy="152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1507" name="Rectangle 1506"/>
              <p:cNvSpPr/>
              <p:nvPr/>
            </p:nvSpPr>
            <p:spPr>
              <a:xfrm>
                <a:off x="2270063" y="914401"/>
                <a:ext cx="2262971" cy="326505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1508" name="Octagon 1507"/>
              <p:cNvSpPr/>
              <p:nvPr/>
            </p:nvSpPr>
            <p:spPr>
              <a:xfrm>
                <a:off x="3794124" y="914401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1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509" name="Octagon 1508"/>
              <p:cNvSpPr/>
              <p:nvPr/>
            </p:nvSpPr>
            <p:spPr>
              <a:xfrm>
                <a:off x="3603958" y="1653310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2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510" name="Octagon 1509"/>
              <p:cNvSpPr/>
              <p:nvPr/>
            </p:nvSpPr>
            <p:spPr>
              <a:xfrm>
                <a:off x="2995450" y="1127398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3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511" name="Octagon 1510"/>
              <p:cNvSpPr/>
              <p:nvPr/>
            </p:nvSpPr>
            <p:spPr>
              <a:xfrm>
                <a:off x="2768020" y="3429867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4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512" name="Octagon 1511"/>
              <p:cNvSpPr/>
              <p:nvPr/>
            </p:nvSpPr>
            <p:spPr>
              <a:xfrm>
                <a:off x="2271747" y="2690958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5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513" name="Frame 1512"/>
              <p:cNvSpPr/>
              <p:nvPr/>
            </p:nvSpPr>
            <p:spPr>
              <a:xfrm>
                <a:off x="1025470" y="323272"/>
                <a:ext cx="3698875" cy="5957455"/>
              </a:xfrm>
              <a:prstGeom prst="frame">
                <a:avLst>
                  <a:gd name="adj1" fmla="val 6151"/>
                </a:avLst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01" name="Octagon 1500"/>
            <p:cNvSpPr/>
            <p:nvPr/>
          </p:nvSpPr>
          <p:spPr>
            <a:xfrm>
              <a:off x="3055216" y="4918364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502" name="Octagon 1501"/>
            <p:cNvSpPr/>
            <p:nvPr/>
          </p:nvSpPr>
          <p:spPr>
            <a:xfrm>
              <a:off x="3794124" y="4918364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503" name="Octagon 1502"/>
            <p:cNvSpPr/>
            <p:nvPr/>
          </p:nvSpPr>
          <p:spPr>
            <a:xfrm>
              <a:off x="2316306" y="4179455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504" name="Octagon 1503"/>
            <p:cNvSpPr/>
            <p:nvPr/>
          </p:nvSpPr>
          <p:spPr>
            <a:xfrm>
              <a:off x="3055215" y="4179455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505" name="Octagon 1504"/>
            <p:cNvSpPr/>
            <p:nvPr/>
          </p:nvSpPr>
          <p:spPr>
            <a:xfrm>
              <a:off x="3794124" y="4179455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514" name="Group 1513"/>
          <p:cNvGrpSpPr/>
          <p:nvPr/>
        </p:nvGrpSpPr>
        <p:grpSpPr>
          <a:xfrm>
            <a:off x="15110570" y="69272"/>
            <a:ext cx="3698875" cy="5957455"/>
            <a:chOff x="5060850" y="323272"/>
            <a:chExt cx="3698875" cy="5957455"/>
          </a:xfrm>
        </p:grpSpPr>
        <p:grpSp>
          <p:nvGrpSpPr>
            <p:cNvPr id="1515" name="Group 1514"/>
            <p:cNvGrpSpPr/>
            <p:nvPr/>
          </p:nvGrpSpPr>
          <p:grpSpPr>
            <a:xfrm>
              <a:off x="5060850" y="323272"/>
              <a:ext cx="3698875" cy="5957455"/>
              <a:chOff x="1025470" y="323272"/>
              <a:chExt cx="3698875" cy="5957455"/>
            </a:xfrm>
          </p:grpSpPr>
          <p:sp>
            <p:nvSpPr>
              <p:cNvPr id="1521" name="Rectangle 1520"/>
              <p:cNvSpPr/>
              <p:nvPr/>
            </p:nvSpPr>
            <p:spPr>
              <a:xfrm>
                <a:off x="2270064" y="4179455"/>
                <a:ext cx="2262970" cy="152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1522" name="Rectangle 1521"/>
              <p:cNvSpPr/>
              <p:nvPr/>
            </p:nvSpPr>
            <p:spPr>
              <a:xfrm>
                <a:off x="2270063" y="914401"/>
                <a:ext cx="2262971" cy="326505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1523" name="Octagon 1522"/>
              <p:cNvSpPr/>
              <p:nvPr/>
            </p:nvSpPr>
            <p:spPr>
              <a:xfrm>
                <a:off x="3794124" y="914401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1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524" name="Octagon 1523"/>
              <p:cNvSpPr/>
              <p:nvPr/>
            </p:nvSpPr>
            <p:spPr>
              <a:xfrm>
                <a:off x="3603958" y="1653310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2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525" name="Octagon 1524"/>
              <p:cNvSpPr/>
              <p:nvPr/>
            </p:nvSpPr>
            <p:spPr>
              <a:xfrm>
                <a:off x="2995450" y="1127398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3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526" name="Octagon 1525"/>
              <p:cNvSpPr/>
              <p:nvPr/>
            </p:nvSpPr>
            <p:spPr>
              <a:xfrm>
                <a:off x="2768020" y="3429867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4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527" name="Octagon 1526"/>
              <p:cNvSpPr/>
              <p:nvPr/>
            </p:nvSpPr>
            <p:spPr>
              <a:xfrm>
                <a:off x="2271747" y="2690958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5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528" name="Frame 1527"/>
              <p:cNvSpPr/>
              <p:nvPr/>
            </p:nvSpPr>
            <p:spPr>
              <a:xfrm>
                <a:off x="1025470" y="323272"/>
                <a:ext cx="3698875" cy="5957455"/>
              </a:xfrm>
              <a:prstGeom prst="frame">
                <a:avLst>
                  <a:gd name="adj1" fmla="val 6151"/>
                </a:avLst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16" name="Octagon 1515"/>
            <p:cNvSpPr/>
            <p:nvPr/>
          </p:nvSpPr>
          <p:spPr>
            <a:xfrm>
              <a:off x="6803401" y="5287818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517" name="Octagon 1516"/>
            <p:cNvSpPr/>
            <p:nvPr/>
          </p:nvSpPr>
          <p:spPr>
            <a:xfrm>
              <a:off x="7542309" y="5287818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518" name="Octagon 1517"/>
            <p:cNvSpPr/>
            <p:nvPr/>
          </p:nvSpPr>
          <p:spPr>
            <a:xfrm>
              <a:off x="6064491" y="4548909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519" name="Octagon 1518"/>
            <p:cNvSpPr/>
            <p:nvPr/>
          </p:nvSpPr>
          <p:spPr>
            <a:xfrm>
              <a:off x="6803400" y="4548909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520" name="Octagon 1519"/>
            <p:cNvSpPr/>
            <p:nvPr/>
          </p:nvSpPr>
          <p:spPr>
            <a:xfrm>
              <a:off x="7542309" y="4548909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529" name="Group 1528"/>
          <p:cNvGrpSpPr/>
          <p:nvPr/>
        </p:nvGrpSpPr>
        <p:grpSpPr>
          <a:xfrm>
            <a:off x="19218689" y="69272"/>
            <a:ext cx="3698875" cy="5957455"/>
            <a:chOff x="9109075" y="323272"/>
            <a:chExt cx="3698875" cy="5957455"/>
          </a:xfrm>
        </p:grpSpPr>
        <p:grpSp>
          <p:nvGrpSpPr>
            <p:cNvPr id="1530" name="Group 1529"/>
            <p:cNvGrpSpPr/>
            <p:nvPr/>
          </p:nvGrpSpPr>
          <p:grpSpPr>
            <a:xfrm>
              <a:off x="9109075" y="323272"/>
              <a:ext cx="3698875" cy="5957455"/>
              <a:chOff x="1025470" y="323272"/>
              <a:chExt cx="3698875" cy="5957455"/>
            </a:xfrm>
          </p:grpSpPr>
          <p:sp>
            <p:nvSpPr>
              <p:cNvPr id="1536" name="Rectangle 1535"/>
              <p:cNvSpPr/>
              <p:nvPr/>
            </p:nvSpPr>
            <p:spPr>
              <a:xfrm>
                <a:off x="2270064" y="4179455"/>
                <a:ext cx="2262970" cy="152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1537" name="Rectangle 1536"/>
              <p:cNvSpPr/>
              <p:nvPr/>
            </p:nvSpPr>
            <p:spPr>
              <a:xfrm>
                <a:off x="2270063" y="914401"/>
                <a:ext cx="2262971" cy="326505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38" name="Octagon 1537"/>
              <p:cNvSpPr/>
              <p:nvPr/>
            </p:nvSpPr>
            <p:spPr>
              <a:xfrm>
                <a:off x="3794124" y="914401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1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539" name="Octagon 1538"/>
              <p:cNvSpPr/>
              <p:nvPr/>
            </p:nvSpPr>
            <p:spPr>
              <a:xfrm>
                <a:off x="3603958" y="1653310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2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540" name="Octagon 1539"/>
              <p:cNvSpPr/>
              <p:nvPr/>
            </p:nvSpPr>
            <p:spPr>
              <a:xfrm>
                <a:off x="2995450" y="1127398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3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541" name="Octagon 1540"/>
              <p:cNvSpPr/>
              <p:nvPr/>
            </p:nvSpPr>
            <p:spPr>
              <a:xfrm>
                <a:off x="2768020" y="3429867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4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542" name="Octagon 1541"/>
              <p:cNvSpPr/>
              <p:nvPr/>
            </p:nvSpPr>
            <p:spPr>
              <a:xfrm>
                <a:off x="2271747" y="2690958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5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543" name="Frame 1542"/>
              <p:cNvSpPr/>
              <p:nvPr/>
            </p:nvSpPr>
            <p:spPr>
              <a:xfrm>
                <a:off x="1025470" y="323272"/>
                <a:ext cx="3698875" cy="5957455"/>
              </a:xfrm>
              <a:prstGeom prst="frame">
                <a:avLst>
                  <a:gd name="adj1" fmla="val 6151"/>
                </a:avLst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31" name="Octagon 1530"/>
            <p:cNvSpPr/>
            <p:nvPr/>
          </p:nvSpPr>
          <p:spPr>
            <a:xfrm>
              <a:off x="9366738" y="5287818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532" name="Octagon 1531"/>
            <p:cNvSpPr/>
            <p:nvPr/>
          </p:nvSpPr>
          <p:spPr>
            <a:xfrm>
              <a:off x="10105646" y="5287818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533" name="Octagon 1532"/>
            <p:cNvSpPr/>
            <p:nvPr/>
          </p:nvSpPr>
          <p:spPr>
            <a:xfrm>
              <a:off x="10112716" y="4548909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534" name="Octagon 1533"/>
            <p:cNvSpPr/>
            <p:nvPr/>
          </p:nvSpPr>
          <p:spPr>
            <a:xfrm>
              <a:off x="10851625" y="4548909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535" name="Octagon 1534"/>
            <p:cNvSpPr/>
            <p:nvPr/>
          </p:nvSpPr>
          <p:spPr>
            <a:xfrm>
              <a:off x="11590534" y="4548909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544" name="Group 1543"/>
          <p:cNvGrpSpPr/>
          <p:nvPr/>
        </p:nvGrpSpPr>
        <p:grpSpPr>
          <a:xfrm>
            <a:off x="23326808" y="69272"/>
            <a:ext cx="3698875" cy="5957455"/>
            <a:chOff x="13227783" y="323272"/>
            <a:chExt cx="3698875" cy="5957455"/>
          </a:xfrm>
        </p:grpSpPr>
        <p:grpSp>
          <p:nvGrpSpPr>
            <p:cNvPr id="1545" name="Group 1544"/>
            <p:cNvGrpSpPr/>
            <p:nvPr/>
          </p:nvGrpSpPr>
          <p:grpSpPr>
            <a:xfrm>
              <a:off x="13227783" y="323272"/>
              <a:ext cx="3698875" cy="5957455"/>
              <a:chOff x="1025470" y="323272"/>
              <a:chExt cx="3698875" cy="5957455"/>
            </a:xfrm>
          </p:grpSpPr>
          <p:sp>
            <p:nvSpPr>
              <p:cNvPr id="1551" name="Rectangle 1550"/>
              <p:cNvSpPr/>
              <p:nvPr/>
            </p:nvSpPr>
            <p:spPr>
              <a:xfrm>
                <a:off x="2270064" y="4179455"/>
                <a:ext cx="2262970" cy="152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1552" name="Rectangle 1551"/>
              <p:cNvSpPr/>
              <p:nvPr/>
            </p:nvSpPr>
            <p:spPr>
              <a:xfrm>
                <a:off x="2270063" y="914401"/>
                <a:ext cx="2262971" cy="326505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1553" name="Octagon 1552"/>
              <p:cNvSpPr/>
              <p:nvPr/>
            </p:nvSpPr>
            <p:spPr>
              <a:xfrm>
                <a:off x="3794124" y="914401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1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554" name="Octagon 1553"/>
              <p:cNvSpPr/>
              <p:nvPr/>
            </p:nvSpPr>
            <p:spPr>
              <a:xfrm>
                <a:off x="3603958" y="1653310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2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555" name="Octagon 1554"/>
              <p:cNvSpPr/>
              <p:nvPr/>
            </p:nvSpPr>
            <p:spPr>
              <a:xfrm>
                <a:off x="2995450" y="1127398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3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556" name="Octagon 1555"/>
              <p:cNvSpPr/>
              <p:nvPr/>
            </p:nvSpPr>
            <p:spPr>
              <a:xfrm>
                <a:off x="2768020" y="3429867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4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557" name="Octagon 1556"/>
              <p:cNvSpPr/>
              <p:nvPr/>
            </p:nvSpPr>
            <p:spPr>
              <a:xfrm>
                <a:off x="2271747" y="2690958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5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558" name="Frame 1557"/>
              <p:cNvSpPr/>
              <p:nvPr/>
            </p:nvSpPr>
            <p:spPr>
              <a:xfrm>
                <a:off x="1025470" y="323272"/>
                <a:ext cx="3698875" cy="5957455"/>
              </a:xfrm>
              <a:prstGeom prst="frame">
                <a:avLst>
                  <a:gd name="adj1" fmla="val 6151"/>
                </a:avLst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46" name="Octagon 1545"/>
            <p:cNvSpPr/>
            <p:nvPr/>
          </p:nvSpPr>
          <p:spPr>
            <a:xfrm>
              <a:off x="13485445" y="914401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547" name="Octagon 1546"/>
            <p:cNvSpPr/>
            <p:nvPr/>
          </p:nvSpPr>
          <p:spPr>
            <a:xfrm>
              <a:off x="14224354" y="4945008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548" name="Octagon 1547"/>
            <p:cNvSpPr/>
            <p:nvPr/>
          </p:nvSpPr>
          <p:spPr>
            <a:xfrm>
              <a:off x="14231424" y="4206099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549" name="Octagon 1548"/>
            <p:cNvSpPr/>
            <p:nvPr/>
          </p:nvSpPr>
          <p:spPr>
            <a:xfrm>
              <a:off x="14970333" y="4206099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550" name="Octagon 1549"/>
            <p:cNvSpPr/>
            <p:nvPr/>
          </p:nvSpPr>
          <p:spPr>
            <a:xfrm>
              <a:off x="15709242" y="4206099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559" name="Group 1558"/>
          <p:cNvGrpSpPr/>
          <p:nvPr/>
        </p:nvGrpSpPr>
        <p:grpSpPr>
          <a:xfrm>
            <a:off x="27434927" y="69272"/>
            <a:ext cx="3698875" cy="5957455"/>
            <a:chOff x="17483259" y="323272"/>
            <a:chExt cx="3698875" cy="5957455"/>
          </a:xfrm>
        </p:grpSpPr>
        <p:grpSp>
          <p:nvGrpSpPr>
            <p:cNvPr id="1560" name="Group 1559"/>
            <p:cNvGrpSpPr/>
            <p:nvPr/>
          </p:nvGrpSpPr>
          <p:grpSpPr>
            <a:xfrm>
              <a:off x="17483259" y="323272"/>
              <a:ext cx="3698875" cy="5957455"/>
              <a:chOff x="1025470" y="323272"/>
              <a:chExt cx="3698875" cy="5957455"/>
            </a:xfrm>
          </p:grpSpPr>
          <p:sp>
            <p:nvSpPr>
              <p:cNvPr id="1566" name="Rectangle 1565"/>
              <p:cNvSpPr/>
              <p:nvPr/>
            </p:nvSpPr>
            <p:spPr>
              <a:xfrm>
                <a:off x="2270064" y="4179455"/>
                <a:ext cx="2262970" cy="152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1567" name="Rectangle 1566"/>
              <p:cNvSpPr/>
              <p:nvPr/>
            </p:nvSpPr>
            <p:spPr>
              <a:xfrm>
                <a:off x="2270063" y="914401"/>
                <a:ext cx="2262971" cy="326505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1568" name="Octagon 1567"/>
              <p:cNvSpPr/>
              <p:nvPr/>
            </p:nvSpPr>
            <p:spPr>
              <a:xfrm>
                <a:off x="3794124" y="914401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1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569" name="Octagon 1568"/>
              <p:cNvSpPr/>
              <p:nvPr/>
            </p:nvSpPr>
            <p:spPr>
              <a:xfrm>
                <a:off x="3603958" y="1653310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2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570" name="Octagon 1569"/>
              <p:cNvSpPr/>
              <p:nvPr/>
            </p:nvSpPr>
            <p:spPr>
              <a:xfrm>
                <a:off x="2995450" y="1127398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3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571" name="Octagon 1570"/>
              <p:cNvSpPr/>
              <p:nvPr/>
            </p:nvSpPr>
            <p:spPr>
              <a:xfrm>
                <a:off x="2768020" y="3429867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4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572" name="Octagon 1571"/>
              <p:cNvSpPr/>
              <p:nvPr/>
            </p:nvSpPr>
            <p:spPr>
              <a:xfrm>
                <a:off x="2271747" y="2690958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5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573" name="Frame 1572"/>
              <p:cNvSpPr/>
              <p:nvPr/>
            </p:nvSpPr>
            <p:spPr>
              <a:xfrm>
                <a:off x="1025470" y="323272"/>
                <a:ext cx="3698875" cy="5957455"/>
              </a:xfrm>
              <a:prstGeom prst="frame">
                <a:avLst>
                  <a:gd name="adj1" fmla="val 6151"/>
                </a:avLst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61" name="Octagon 1560"/>
            <p:cNvSpPr/>
            <p:nvPr/>
          </p:nvSpPr>
          <p:spPr>
            <a:xfrm>
              <a:off x="17740921" y="914401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562" name="Octagon 1561"/>
            <p:cNvSpPr/>
            <p:nvPr/>
          </p:nvSpPr>
          <p:spPr>
            <a:xfrm>
              <a:off x="17740921" y="4945008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563" name="Octagon 1562"/>
            <p:cNvSpPr/>
            <p:nvPr/>
          </p:nvSpPr>
          <p:spPr>
            <a:xfrm>
              <a:off x="17747991" y="4206099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564" name="Octagon 1563"/>
            <p:cNvSpPr/>
            <p:nvPr/>
          </p:nvSpPr>
          <p:spPr>
            <a:xfrm>
              <a:off x="18486900" y="4206099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565" name="Octagon 1564"/>
            <p:cNvSpPr/>
            <p:nvPr/>
          </p:nvSpPr>
          <p:spPr>
            <a:xfrm>
              <a:off x="19225809" y="4206099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574" name="Group 1573"/>
          <p:cNvGrpSpPr/>
          <p:nvPr/>
        </p:nvGrpSpPr>
        <p:grpSpPr>
          <a:xfrm>
            <a:off x="31543047" y="69272"/>
            <a:ext cx="3698875" cy="5957455"/>
            <a:chOff x="21612309" y="323272"/>
            <a:chExt cx="3698875" cy="5957455"/>
          </a:xfrm>
        </p:grpSpPr>
        <p:grpSp>
          <p:nvGrpSpPr>
            <p:cNvPr id="1575" name="Group 1574"/>
            <p:cNvGrpSpPr/>
            <p:nvPr/>
          </p:nvGrpSpPr>
          <p:grpSpPr>
            <a:xfrm>
              <a:off x="21612309" y="323272"/>
              <a:ext cx="3698875" cy="5957455"/>
              <a:chOff x="1025470" y="323272"/>
              <a:chExt cx="3698875" cy="5957455"/>
            </a:xfrm>
          </p:grpSpPr>
          <p:sp>
            <p:nvSpPr>
              <p:cNvPr id="1581" name="Rectangle 1580"/>
              <p:cNvSpPr/>
              <p:nvPr/>
            </p:nvSpPr>
            <p:spPr>
              <a:xfrm>
                <a:off x="2270064" y="4179455"/>
                <a:ext cx="2262970" cy="152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1582" name="Rectangle 1581"/>
              <p:cNvSpPr/>
              <p:nvPr/>
            </p:nvSpPr>
            <p:spPr>
              <a:xfrm>
                <a:off x="2270063" y="914401"/>
                <a:ext cx="2262971" cy="326505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1583" name="Octagon 1582"/>
              <p:cNvSpPr/>
              <p:nvPr/>
            </p:nvSpPr>
            <p:spPr>
              <a:xfrm>
                <a:off x="3794124" y="914401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1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584" name="Octagon 1583"/>
              <p:cNvSpPr/>
              <p:nvPr/>
            </p:nvSpPr>
            <p:spPr>
              <a:xfrm>
                <a:off x="3603958" y="1653310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2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585" name="Octagon 1584"/>
              <p:cNvSpPr/>
              <p:nvPr/>
            </p:nvSpPr>
            <p:spPr>
              <a:xfrm>
                <a:off x="2995450" y="1127398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3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586" name="Octagon 1585"/>
              <p:cNvSpPr/>
              <p:nvPr/>
            </p:nvSpPr>
            <p:spPr>
              <a:xfrm>
                <a:off x="2768020" y="3429867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4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587" name="Octagon 1586"/>
              <p:cNvSpPr/>
              <p:nvPr/>
            </p:nvSpPr>
            <p:spPr>
              <a:xfrm>
                <a:off x="2271747" y="2690958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5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588" name="Frame 1587"/>
              <p:cNvSpPr/>
              <p:nvPr/>
            </p:nvSpPr>
            <p:spPr>
              <a:xfrm>
                <a:off x="1025470" y="323272"/>
                <a:ext cx="3698875" cy="5957455"/>
              </a:xfrm>
              <a:prstGeom prst="frame">
                <a:avLst>
                  <a:gd name="adj1" fmla="val 6151"/>
                </a:avLst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76" name="Octagon 1575"/>
            <p:cNvSpPr/>
            <p:nvPr/>
          </p:nvSpPr>
          <p:spPr>
            <a:xfrm>
              <a:off x="24380964" y="914401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577" name="Octagon 1576"/>
            <p:cNvSpPr/>
            <p:nvPr/>
          </p:nvSpPr>
          <p:spPr>
            <a:xfrm>
              <a:off x="22851516" y="4918364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578" name="Octagon 1577"/>
            <p:cNvSpPr/>
            <p:nvPr/>
          </p:nvSpPr>
          <p:spPr>
            <a:xfrm>
              <a:off x="22858586" y="4179455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579" name="Octagon 1578"/>
            <p:cNvSpPr/>
            <p:nvPr/>
          </p:nvSpPr>
          <p:spPr>
            <a:xfrm>
              <a:off x="23597495" y="4179455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580" name="Octagon 1579"/>
            <p:cNvSpPr/>
            <p:nvPr/>
          </p:nvSpPr>
          <p:spPr>
            <a:xfrm>
              <a:off x="24336404" y="4179455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589" name="Group 1588"/>
          <p:cNvGrpSpPr/>
          <p:nvPr/>
        </p:nvGrpSpPr>
        <p:grpSpPr>
          <a:xfrm>
            <a:off x="11002451" y="6393872"/>
            <a:ext cx="3698875" cy="5957455"/>
            <a:chOff x="1025470" y="323272"/>
            <a:chExt cx="3698875" cy="5957455"/>
          </a:xfrm>
        </p:grpSpPr>
        <p:sp>
          <p:nvSpPr>
            <p:cNvPr id="1590" name="Rectangle 1589"/>
            <p:cNvSpPr/>
            <p:nvPr/>
          </p:nvSpPr>
          <p:spPr>
            <a:xfrm>
              <a:off x="2270064" y="4179455"/>
              <a:ext cx="2262970" cy="152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  <p:sp>
          <p:nvSpPr>
            <p:cNvPr id="1591" name="Rectangle 1590"/>
            <p:cNvSpPr/>
            <p:nvPr/>
          </p:nvSpPr>
          <p:spPr>
            <a:xfrm>
              <a:off x="2270063" y="914401"/>
              <a:ext cx="2262971" cy="326505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  <p:sp>
          <p:nvSpPr>
            <p:cNvPr id="1592" name="Octagon 1591"/>
            <p:cNvSpPr/>
            <p:nvPr/>
          </p:nvSpPr>
          <p:spPr>
            <a:xfrm>
              <a:off x="3794124" y="914401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593" name="Octagon 1592"/>
            <p:cNvSpPr/>
            <p:nvPr/>
          </p:nvSpPr>
          <p:spPr>
            <a:xfrm>
              <a:off x="3603958" y="1653310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594" name="Octagon 1593"/>
            <p:cNvSpPr/>
            <p:nvPr/>
          </p:nvSpPr>
          <p:spPr>
            <a:xfrm>
              <a:off x="2995450" y="112739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595" name="Octagon 1594"/>
            <p:cNvSpPr/>
            <p:nvPr/>
          </p:nvSpPr>
          <p:spPr>
            <a:xfrm>
              <a:off x="2768020" y="3429867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596" name="Octagon 1595"/>
            <p:cNvSpPr/>
            <p:nvPr/>
          </p:nvSpPr>
          <p:spPr>
            <a:xfrm>
              <a:off x="2271747" y="269095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597" name="Frame 1596"/>
            <p:cNvSpPr/>
            <p:nvPr/>
          </p:nvSpPr>
          <p:spPr>
            <a:xfrm>
              <a:off x="1025470" y="323272"/>
              <a:ext cx="3698875" cy="5957455"/>
            </a:xfrm>
            <a:prstGeom prst="frame">
              <a:avLst>
                <a:gd name="adj1" fmla="val 6151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</a:endParaRPr>
            </a:p>
          </p:txBody>
        </p:sp>
      </p:grpSp>
      <p:sp>
        <p:nvSpPr>
          <p:cNvPr id="1598" name="Octagon 1597"/>
          <p:cNvSpPr/>
          <p:nvPr/>
        </p:nvSpPr>
        <p:spPr>
          <a:xfrm>
            <a:off x="13771106" y="6985001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1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1599" name="Octagon 1598"/>
          <p:cNvSpPr/>
          <p:nvPr/>
        </p:nvSpPr>
        <p:spPr>
          <a:xfrm>
            <a:off x="12241658" y="10988964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2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1600" name="Octagon 1599"/>
          <p:cNvSpPr/>
          <p:nvPr/>
        </p:nvSpPr>
        <p:spPr>
          <a:xfrm>
            <a:off x="12248728" y="10250055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3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1601" name="Octagon 1600"/>
          <p:cNvSpPr/>
          <p:nvPr/>
        </p:nvSpPr>
        <p:spPr>
          <a:xfrm>
            <a:off x="12987637" y="10250055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4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1602" name="Octagon 1601"/>
          <p:cNvSpPr/>
          <p:nvPr/>
        </p:nvSpPr>
        <p:spPr>
          <a:xfrm>
            <a:off x="13726546" y="10250055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5</a:t>
            </a:r>
            <a:endParaRPr lang="en-US" sz="4800" dirty="0">
              <a:latin typeface="Times New Roman"/>
              <a:cs typeface="Times New Roman"/>
            </a:endParaRPr>
          </a:p>
        </p:txBody>
      </p:sp>
      <p:grpSp>
        <p:nvGrpSpPr>
          <p:cNvPr id="1603" name="Group 1602"/>
          <p:cNvGrpSpPr/>
          <p:nvPr/>
        </p:nvGrpSpPr>
        <p:grpSpPr>
          <a:xfrm>
            <a:off x="15110570" y="6393872"/>
            <a:ext cx="3698875" cy="5957455"/>
            <a:chOff x="1025470" y="323272"/>
            <a:chExt cx="3698875" cy="5957455"/>
          </a:xfrm>
        </p:grpSpPr>
        <p:sp>
          <p:nvSpPr>
            <p:cNvPr id="1604" name="Rectangle 1603"/>
            <p:cNvSpPr/>
            <p:nvPr/>
          </p:nvSpPr>
          <p:spPr>
            <a:xfrm>
              <a:off x="2270064" y="4179455"/>
              <a:ext cx="2262970" cy="152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  <p:sp>
          <p:nvSpPr>
            <p:cNvPr id="1605" name="Rectangle 1604"/>
            <p:cNvSpPr/>
            <p:nvPr/>
          </p:nvSpPr>
          <p:spPr>
            <a:xfrm>
              <a:off x="2270063" y="914401"/>
              <a:ext cx="2262971" cy="326505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  <p:sp>
          <p:nvSpPr>
            <p:cNvPr id="1606" name="Octagon 1605"/>
            <p:cNvSpPr/>
            <p:nvPr/>
          </p:nvSpPr>
          <p:spPr>
            <a:xfrm>
              <a:off x="3794124" y="914401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607" name="Octagon 1606"/>
            <p:cNvSpPr/>
            <p:nvPr/>
          </p:nvSpPr>
          <p:spPr>
            <a:xfrm>
              <a:off x="3603958" y="1653310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608" name="Octagon 1607"/>
            <p:cNvSpPr/>
            <p:nvPr/>
          </p:nvSpPr>
          <p:spPr>
            <a:xfrm>
              <a:off x="2995450" y="112739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609" name="Octagon 1608"/>
            <p:cNvSpPr/>
            <p:nvPr/>
          </p:nvSpPr>
          <p:spPr>
            <a:xfrm>
              <a:off x="2768020" y="3429867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610" name="Octagon 1609"/>
            <p:cNvSpPr/>
            <p:nvPr/>
          </p:nvSpPr>
          <p:spPr>
            <a:xfrm>
              <a:off x="2271747" y="269095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611" name="Frame 1610"/>
            <p:cNvSpPr/>
            <p:nvPr/>
          </p:nvSpPr>
          <p:spPr>
            <a:xfrm>
              <a:off x="1025470" y="323272"/>
              <a:ext cx="3698875" cy="5957455"/>
            </a:xfrm>
            <a:prstGeom prst="frame">
              <a:avLst>
                <a:gd name="adj1" fmla="val 6151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</a:endParaRPr>
            </a:p>
          </p:txBody>
        </p:sp>
      </p:grpSp>
      <p:sp>
        <p:nvSpPr>
          <p:cNvPr id="1612" name="Octagon 1611"/>
          <p:cNvSpPr/>
          <p:nvPr/>
        </p:nvSpPr>
        <p:spPr>
          <a:xfrm>
            <a:off x="17631058" y="7354455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1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1613" name="Octagon 1612"/>
          <p:cNvSpPr/>
          <p:nvPr/>
        </p:nvSpPr>
        <p:spPr>
          <a:xfrm>
            <a:off x="16101610" y="11358418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2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1614" name="Octagon 1613"/>
          <p:cNvSpPr/>
          <p:nvPr/>
        </p:nvSpPr>
        <p:spPr>
          <a:xfrm>
            <a:off x="16108680" y="10619509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3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1615" name="Octagon 1614"/>
          <p:cNvSpPr/>
          <p:nvPr/>
        </p:nvSpPr>
        <p:spPr>
          <a:xfrm>
            <a:off x="16847589" y="10619509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4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1616" name="Octagon 1615"/>
          <p:cNvSpPr/>
          <p:nvPr/>
        </p:nvSpPr>
        <p:spPr>
          <a:xfrm>
            <a:off x="17586498" y="10619509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5</a:t>
            </a:r>
            <a:endParaRPr lang="en-US" sz="4800" dirty="0">
              <a:latin typeface="Times New Roman"/>
              <a:cs typeface="Times New Roman"/>
            </a:endParaRPr>
          </a:p>
        </p:txBody>
      </p:sp>
      <p:grpSp>
        <p:nvGrpSpPr>
          <p:cNvPr id="1617" name="Group 1616"/>
          <p:cNvGrpSpPr/>
          <p:nvPr/>
        </p:nvGrpSpPr>
        <p:grpSpPr>
          <a:xfrm>
            <a:off x="19218689" y="6407727"/>
            <a:ext cx="3698875" cy="5957455"/>
            <a:chOff x="1025470" y="323272"/>
            <a:chExt cx="3698875" cy="5957455"/>
          </a:xfrm>
        </p:grpSpPr>
        <p:sp>
          <p:nvSpPr>
            <p:cNvPr id="1618" name="Rectangle 1617"/>
            <p:cNvSpPr/>
            <p:nvPr/>
          </p:nvSpPr>
          <p:spPr>
            <a:xfrm>
              <a:off x="2270064" y="4179455"/>
              <a:ext cx="2262970" cy="152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  <p:sp>
          <p:nvSpPr>
            <p:cNvPr id="1619" name="Rectangle 1618"/>
            <p:cNvSpPr/>
            <p:nvPr/>
          </p:nvSpPr>
          <p:spPr>
            <a:xfrm>
              <a:off x="2270063" y="914401"/>
              <a:ext cx="2262971" cy="326505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  <p:sp>
          <p:nvSpPr>
            <p:cNvPr id="1620" name="Octagon 1619"/>
            <p:cNvSpPr/>
            <p:nvPr/>
          </p:nvSpPr>
          <p:spPr>
            <a:xfrm>
              <a:off x="3794124" y="914401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621" name="Octagon 1620"/>
            <p:cNvSpPr/>
            <p:nvPr/>
          </p:nvSpPr>
          <p:spPr>
            <a:xfrm>
              <a:off x="3603958" y="1653310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622" name="Octagon 1621"/>
            <p:cNvSpPr/>
            <p:nvPr/>
          </p:nvSpPr>
          <p:spPr>
            <a:xfrm>
              <a:off x="2995450" y="112739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623" name="Octagon 1622"/>
            <p:cNvSpPr/>
            <p:nvPr/>
          </p:nvSpPr>
          <p:spPr>
            <a:xfrm>
              <a:off x="2768020" y="3429867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624" name="Octagon 1623"/>
            <p:cNvSpPr/>
            <p:nvPr/>
          </p:nvSpPr>
          <p:spPr>
            <a:xfrm>
              <a:off x="2271747" y="269095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625" name="Frame 1624"/>
            <p:cNvSpPr/>
            <p:nvPr/>
          </p:nvSpPr>
          <p:spPr>
            <a:xfrm>
              <a:off x="1025470" y="323272"/>
              <a:ext cx="3698875" cy="5957455"/>
            </a:xfrm>
            <a:prstGeom prst="frame">
              <a:avLst>
                <a:gd name="adj1" fmla="val 6151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</a:endParaRPr>
            </a:p>
          </p:txBody>
        </p:sp>
      </p:grpSp>
      <p:sp>
        <p:nvSpPr>
          <p:cNvPr id="1626" name="Octagon 1625"/>
          <p:cNvSpPr/>
          <p:nvPr/>
        </p:nvSpPr>
        <p:spPr>
          <a:xfrm>
            <a:off x="21739177" y="7368310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1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1627" name="Octagon 1626"/>
          <p:cNvSpPr/>
          <p:nvPr/>
        </p:nvSpPr>
        <p:spPr>
          <a:xfrm>
            <a:off x="19473129" y="11372273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2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1628" name="Octagon 1627"/>
          <p:cNvSpPr/>
          <p:nvPr/>
        </p:nvSpPr>
        <p:spPr>
          <a:xfrm>
            <a:off x="20216799" y="10633364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3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1629" name="Octagon 1628"/>
          <p:cNvSpPr/>
          <p:nvPr/>
        </p:nvSpPr>
        <p:spPr>
          <a:xfrm>
            <a:off x="20955708" y="10633364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4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1630" name="Octagon 1629"/>
          <p:cNvSpPr/>
          <p:nvPr/>
        </p:nvSpPr>
        <p:spPr>
          <a:xfrm>
            <a:off x="21694617" y="10633364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5</a:t>
            </a:r>
            <a:endParaRPr lang="en-US" sz="4800" dirty="0">
              <a:latin typeface="Times New Roman"/>
              <a:cs typeface="Times New Roman"/>
            </a:endParaRPr>
          </a:p>
        </p:txBody>
      </p:sp>
      <p:grpSp>
        <p:nvGrpSpPr>
          <p:cNvPr id="1631" name="Group 1630"/>
          <p:cNvGrpSpPr/>
          <p:nvPr/>
        </p:nvGrpSpPr>
        <p:grpSpPr>
          <a:xfrm>
            <a:off x="23326808" y="6423892"/>
            <a:ext cx="3698875" cy="5957455"/>
            <a:chOff x="1025470" y="323272"/>
            <a:chExt cx="3698875" cy="5957455"/>
          </a:xfrm>
        </p:grpSpPr>
        <p:sp>
          <p:nvSpPr>
            <p:cNvPr id="1632" name="Rectangle 1631"/>
            <p:cNvSpPr/>
            <p:nvPr/>
          </p:nvSpPr>
          <p:spPr>
            <a:xfrm>
              <a:off x="2270064" y="4179455"/>
              <a:ext cx="2262970" cy="152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  <p:sp>
          <p:nvSpPr>
            <p:cNvPr id="1633" name="Rectangle 1632"/>
            <p:cNvSpPr/>
            <p:nvPr/>
          </p:nvSpPr>
          <p:spPr>
            <a:xfrm>
              <a:off x="2270063" y="914401"/>
              <a:ext cx="2262971" cy="326505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  <p:sp>
          <p:nvSpPr>
            <p:cNvPr id="1634" name="Octagon 1633"/>
            <p:cNvSpPr/>
            <p:nvPr/>
          </p:nvSpPr>
          <p:spPr>
            <a:xfrm>
              <a:off x="3794124" y="914401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635" name="Octagon 1634"/>
            <p:cNvSpPr/>
            <p:nvPr/>
          </p:nvSpPr>
          <p:spPr>
            <a:xfrm>
              <a:off x="3603958" y="1653310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636" name="Octagon 1635"/>
            <p:cNvSpPr/>
            <p:nvPr/>
          </p:nvSpPr>
          <p:spPr>
            <a:xfrm>
              <a:off x="2995450" y="112739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637" name="Octagon 1636"/>
            <p:cNvSpPr/>
            <p:nvPr/>
          </p:nvSpPr>
          <p:spPr>
            <a:xfrm>
              <a:off x="2768020" y="3429867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638" name="Octagon 1637"/>
            <p:cNvSpPr/>
            <p:nvPr/>
          </p:nvSpPr>
          <p:spPr>
            <a:xfrm>
              <a:off x="2271747" y="269095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639" name="Frame 1638"/>
            <p:cNvSpPr/>
            <p:nvPr/>
          </p:nvSpPr>
          <p:spPr>
            <a:xfrm>
              <a:off x="1025470" y="323272"/>
              <a:ext cx="3698875" cy="5957455"/>
            </a:xfrm>
            <a:prstGeom prst="frame">
              <a:avLst>
                <a:gd name="adj1" fmla="val 6151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</a:endParaRPr>
            </a:p>
          </p:txBody>
        </p:sp>
      </p:grpSp>
      <p:sp>
        <p:nvSpPr>
          <p:cNvPr id="1640" name="Octagon 1639"/>
          <p:cNvSpPr/>
          <p:nvPr/>
        </p:nvSpPr>
        <p:spPr>
          <a:xfrm>
            <a:off x="25905296" y="7015021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1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1641" name="Octagon 1640"/>
          <p:cNvSpPr/>
          <p:nvPr/>
        </p:nvSpPr>
        <p:spPr>
          <a:xfrm>
            <a:off x="23546980" y="7723910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2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1642" name="Octagon 1641"/>
          <p:cNvSpPr/>
          <p:nvPr/>
        </p:nvSpPr>
        <p:spPr>
          <a:xfrm>
            <a:off x="24349326" y="10298044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3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1643" name="Octagon 1642"/>
          <p:cNvSpPr/>
          <p:nvPr/>
        </p:nvSpPr>
        <p:spPr>
          <a:xfrm>
            <a:off x="25088235" y="10298044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4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1644" name="Octagon 1643"/>
          <p:cNvSpPr/>
          <p:nvPr/>
        </p:nvSpPr>
        <p:spPr>
          <a:xfrm>
            <a:off x="25827144" y="10298044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5</a:t>
            </a:r>
            <a:endParaRPr lang="en-US" sz="4800" dirty="0">
              <a:latin typeface="Times New Roman"/>
              <a:cs typeface="Times New Roman"/>
            </a:endParaRPr>
          </a:p>
        </p:txBody>
      </p:sp>
      <p:grpSp>
        <p:nvGrpSpPr>
          <p:cNvPr id="1645" name="Group 1644"/>
          <p:cNvGrpSpPr/>
          <p:nvPr/>
        </p:nvGrpSpPr>
        <p:grpSpPr>
          <a:xfrm>
            <a:off x="27434927" y="6423892"/>
            <a:ext cx="3698875" cy="5957455"/>
            <a:chOff x="1025470" y="323272"/>
            <a:chExt cx="3698875" cy="5957455"/>
          </a:xfrm>
        </p:grpSpPr>
        <p:sp>
          <p:nvSpPr>
            <p:cNvPr id="1646" name="Rectangle 1645"/>
            <p:cNvSpPr/>
            <p:nvPr/>
          </p:nvSpPr>
          <p:spPr>
            <a:xfrm>
              <a:off x="2270064" y="4179455"/>
              <a:ext cx="2262970" cy="152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  <p:sp>
          <p:nvSpPr>
            <p:cNvPr id="1647" name="Rectangle 1646"/>
            <p:cNvSpPr/>
            <p:nvPr/>
          </p:nvSpPr>
          <p:spPr>
            <a:xfrm>
              <a:off x="2270063" y="914401"/>
              <a:ext cx="2262971" cy="326505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  <p:sp>
          <p:nvSpPr>
            <p:cNvPr id="1648" name="Octagon 1647"/>
            <p:cNvSpPr/>
            <p:nvPr/>
          </p:nvSpPr>
          <p:spPr>
            <a:xfrm>
              <a:off x="3794124" y="914401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649" name="Octagon 1648"/>
            <p:cNvSpPr/>
            <p:nvPr/>
          </p:nvSpPr>
          <p:spPr>
            <a:xfrm>
              <a:off x="3603958" y="1653310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650" name="Octagon 1649"/>
            <p:cNvSpPr/>
            <p:nvPr/>
          </p:nvSpPr>
          <p:spPr>
            <a:xfrm>
              <a:off x="2995450" y="112739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651" name="Octagon 1650"/>
            <p:cNvSpPr/>
            <p:nvPr/>
          </p:nvSpPr>
          <p:spPr>
            <a:xfrm>
              <a:off x="2768020" y="3429867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652" name="Octagon 1651"/>
            <p:cNvSpPr/>
            <p:nvPr/>
          </p:nvSpPr>
          <p:spPr>
            <a:xfrm>
              <a:off x="2271747" y="269095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653" name="Frame 1652"/>
            <p:cNvSpPr/>
            <p:nvPr/>
          </p:nvSpPr>
          <p:spPr>
            <a:xfrm>
              <a:off x="1025470" y="323272"/>
              <a:ext cx="3698875" cy="5957455"/>
            </a:xfrm>
            <a:prstGeom prst="frame">
              <a:avLst>
                <a:gd name="adj1" fmla="val 6151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</a:endParaRPr>
            </a:p>
          </p:txBody>
        </p:sp>
      </p:grpSp>
      <p:sp>
        <p:nvSpPr>
          <p:cNvPr id="1654" name="Octagon 1653"/>
          <p:cNvSpPr/>
          <p:nvPr/>
        </p:nvSpPr>
        <p:spPr>
          <a:xfrm>
            <a:off x="27802178" y="6985001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1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1655" name="Octagon 1654"/>
          <p:cNvSpPr/>
          <p:nvPr/>
        </p:nvSpPr>
        <p:spPr>
          <a:xfrm>
            <a:off x="27655099" y="7723910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2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1656" name="Octagon 1655"/>
          <p:cNvSpPr/>
          <p:nvPr/>
        </p:nvSpPr>
        <p:spPr>
          <a:xfrm>
            <a:off x="27655099" y="10298044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3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1657" name="Octagon 1656"/>
          <p:cNvSpPr/>
          <p:nvPr/>
        </p:nvSpPr>
        <p:spPr>
          <a:xfrm>
            <a:off x="28394008" y="10298044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4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1658" name="Octagon 1657"/>
          <p:cNvSpPr/>
          <p:nvPr/>
        </p:nvSpPr>
        <p:spPr>
          <a:xfrm>
            <a:off x="29132917" y="10298044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5</a:t>
            </a:r>
            <a:endParaRPr lang="en-US" sz="4800" dirty="0">
              <a:latin typeface="Times New Roman"/>
              <a:cs typeface="Times New Roman"/>
            </a:endParaRPr>
          </a:p>
        </p:txBody>
      </p:sp>
      <p:grpSp>
        <p:nvGrpSpPr>
          <p:cNvPr id="1659" name="Group 1658"/>
          <p:cNvGrpSpPr/>
          <p:nvPr/>
        </p:nvGrpSpPr>
        <p:grpSpPr>
          <a:xfrm>
            <a:off x="31562511" y="6423892"/>
            <a:ext cx="3698875" cy="5957455"/>
            <a:chOff x="1025470" y="323272"/>
            <a:chExt cx="3698875" cy="5957455"/>
          </a:xfrm>
        </p:grpSpPr>
        <p:sp>
          <p:nvSpPr>
            <p:cNvPr id="1660" name="Rectangle 1659"/>
            <p:cNvSpPr/>
            <p:nvPr/>
          </p:nvSpPr>
          <p:spPr>
            <a:xfrm>
              <a:off x="2270064" y="4179455"/>
              <a:ext cx="2262970" cy="152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  <p:sp>
          <p:nvSpPr>
            <p:cNvPr id="1661" name="Rectangle 1660"/>
            <p:cNvSpPr/>
            <p:nvPr/>
          </p:nvSpPr>
          <p:spPr>
            <a:xfrm>
              <a:off x="2270063" y="914401"/>
              <a:ext cx="2262971" cy="326505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  <p:sp>
          <p:nvSpPr>
            <p:cNvPr id="1662" name="Octagon 1661"/>
            <p:cNvSpPr/>
            <p:nvPr/>
          </p:nvSpPr>
          <p:spPr>
            <a:xfrm>
              <a:off x="3794124" y="914401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663" name="Octagon 1662"/>
            <p:cNvSpPr/>
            <p:nvPr/>
          </p:nvSpPr>
          <p:spPr>
            <a:xfrm>
              <a:off x="3603958" y="1653310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664" name="Octagon 1663"/>
            <p:cNvSpPr/>
            <p:nvPr/>
          </p:nvSpPr>
          <p:spPr>
            <a:xfrm>
              <a:off x="2995450" y="112739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665" name="Octagon 1664"/>
            <p:cNvSpPr/>
            <p:nvPr/>
          </p:nvSpPr>
          <p:spPr>
            <a:xfrm>
              <a:off x="2768020" y="3429867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666" name="Octagon 1665"/>
            <p:cNvSpPr/>
            <p:nvPr/>
          </p:nvSpPr>
          <p:spPr>
            <a:xfrm>
              <a:off x="2271747" y="269095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667" name="Frame 1666"/>
            <p:cNvSpPr/>
            <p:nvPr/>
          </p:nvSpPr>
          <p:spPr>
            <a:xfrm>
              <a:off x="1025470" y="323272"/>
              <a:ext cx="3698875" cy="5957455"/>
            </a:xfrm>
            <a:prstGeom prst="frame">
              <a:avLst>
                <a:gd name="adj1" fmla="val 6151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</a:endParaRPr>
            </a:p>
          </p:txBody>
        </p:sp>
      </p:grpSp>
      <p:sp>
        <p:nvSpPr>
          <p:cNvPr id="1668" name="Octagon 1667"/>
          <p:cNvSpPr/>
          <p:nvPr/>
        </p:nvSpPr>
        <p:spPr>
          <a:xfrm>
            <a:off x="34311702" y="7015021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1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1669" name="Octagon 1668"/>
          <p:cNvSpPr/>
          <p:nvPr/>
        </p:nvSpPr>
        <p:spPr>
          <a:xfrm>
            <a:off x="34164623" y="7753930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2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1670" name="Octagon 1669"/>
          <p:cNvSpPr/>
          <p:nvPr/>
        </p:nvSpPr>
        <p:spPr>
          <a:xfrm>
            <a:off x="32808788" y="10298044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3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1671" name="Octagon 1670"/>
          <p:cNvSpPr/>
          <p:nvPr/>
        </p:nvSpPr>
        <p:spPr>
          <a:xfrm>
            <a:off x="33547697" y="10298044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4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1672" name="Octagon 1671"/>
          <p:cNvSpPr/>
          <p:nvPr/>
        </p:nvSpPr>
        <p:spPr>
          <a:xfrm>
            <a:off x="34286606" y="10298044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5</a:t>
            </a:r>
            <a:endParaRPr lang="en-US" sz="4800" dirty="0">
              <a:latin typeface="Times New Roman"/>
              <a:cs typeface="Times New Roman"/>
            </a:endParaRPr>
          </a:p>
        </p:txBody>
      </p:sp>
      <p:grpSp>
        <p:nvGrpSpPr>
          <p:cNvPr id="1673" name="Group 1672"/>
          <p:cNvGrpSpPr/>
          <p:nvPr/>
        </p:nvGrpSpPr>
        <p:grpSpPr>
          <a:xfrm>
            <a:off x="22972020" y="12988471"/>
            <a:ext cx="274320" cy="1092926"/>
            <a:chOff x="13396070" y="13514614"/>
            <a:chExt cx="274320" cy="1092926"/>
          </a:xfrm>
        </p:grpSpPr>
        <p:sp>
          <p:nvSpPr>
            <p:cNvPr id="1674" name="Oval 1673"/>
            <p:cNvSpPr/>
            <p:nvPr/>
          </p:nvSpPr>
          <p:spPr>
            <a:xfrm>
              <a:off x="13396070" y="13906500"/>
              <a:ext cx="274320" cy="2743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5" name="Oval 1674"/>
            <p:cNvSpPr/>
            <p:nvPr/>
          </p:nvSpPr>
          <p:spPr>
            <a:xfrm>
              <a:off x="13396070" y="14333220"/>
              <a:ext cx="274320" cy="2743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6" name="Oval 1675"/>
            <p:cNvSpPr/>
            <p:nvPr/>
          </p:nvSpPr>
          <p:spPr>
            <a:xfrm>
              <a:off x="13396070" y="13514614"/>
              <a:ext cx="274320" cy="2743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77" name="Group 1676"/>
          <p:cNvGrpSpPr/>
          <p:nvPr/>
        </p:nvGrpSpPr>
        <p:grpSpPr>
          <a:xfrm>
            <a:off x="11002451" y="14348692"/>
            <a:ext cx="3698875" cy="5957455"/>
            <a:chOff x="1025470" y="323272"/>
            <a:chExt cx="3698875" cy="5957455"/>
          </a:xfrm>
        </p:grpSpPr>
        <p:sp>
          <p:nvSpPr>
            <p:cNvPr id="1678" name="Rectangle 1677"/>
            <p:cNvSpPr/>
            <p:nvPr/>
          </p:nvSpPr>
          <p:spPr>
            <a:xfrm>
              <a:off x="2270064" y="4179455"/>
              <a:ext cx="2262970" cy="152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  <p:sp>
          <p:nvSpPr>
            <p:cNvPr id="1679" name="Rectangle 1678"/>
            <p:cNvSpPr/>
            <p:nvPr/>
          </p:nvSpPr>
          <p:spPr>
            <a:xfrm>
              <a:off x="2270063" y="914401"/>
              <a:ext cx="2262971" cy="326505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  <p:sp>
          <p:nvSpPr>
            <p:cNvPr id="1680" name="Octagon 1679"/>
            <p:cNvSpPr/>
            <p:nvPr/>
          </p:nvSpPr>
          <p:spPr>
            <a:xfrm>
              <a:off x="3794124" y="914401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681" name="Octagon 1680"/>
            <p:cNvSpPr/>
            <p:nvPr/>
          </p:nvSpPr>
          <p:spPr>
            <a:xfrm>
              <a:off x="3603958" y="1653310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682" name="Octagon 1681"/>
            <p:cNvSpPr/>
            <p:nvPr/>
          </p:nvSpPr>
          <p:spPr>
            <a:xfrm>
              <a:off x="2995450" y="112739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683" name="Octagon 1682"/>
            <p:cNvSpPr/>
            <p:nvPr/>
          </p:nvSpPr>
          <p:spPr>
            <a:xfrm>
              <a:off x="2768020" y="3429867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684" name="Octagon 1683"/>
            <p:cNvSpPr/>
            <p:nvPr/>
          </p:nvSpPr>
          <p:spPr>
            <a:xfrm>
              <a:off x="2271747" y="269095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685" name="Frame 1684"/>
            <p:cNvSpPr/>
            <p:nvPr/>
          </p:nvSpPr>
          <p:spPr>
            <a:xfrm>
              <a:off x="1025470" y="323272"/>
              <a:ext cx="3698875" cy="5957455"/>
            </a:xfrm>
            <a:prstGeom prst="frame">
              <a:avLst>
                <a:gd name="adj1" fmla="val 6151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</a:endParaRPr>
            </a:p>
          </p:txBody>
        </p:sp>
      </p:grpSp>
      <p:sp>
        <p:nvSpPr>
          <p:cNvPr id="1686" name="Octagon 1685"/>
          <p:cNvSpPr/>
          <p:nvPr/>
        </p:nvSpPr>
        <p:spPr>
          <a:xfrm>
            <a:off x="13751642" y="14939821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1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1687" name="Octagon 1686"/>
          <p:cNvSpPr/>
          <p:nvPr/>
        </p:nvSpPr>
        <p:spPr>
          <a:xfrm>
            <a:off x="13604563" y="15678730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2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1688" name="Octagon 1687"/>
          <p:cNvSpPr/>
          <p:nvPr/>
        </p:nvSpPr>
        <p:spPr>
          <a:xfrm>
            <a:off x="12972431" y="15152818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3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1689" name="Octagon 1688"/>
          <p:cNvSpPr/>
          <p:nvPr/>
        </p:nvSpPr>
        <p:spPr>
          <a:xfrm>
            <a:off x="12745001" y="1745528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4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1690" name="Octagon 1689"/>
          <p:cNvSpPr/>
          <p:nvPr/>
        </p:nvSpPr>
        <p:spPr>
          <a:xfrm>
            <a:off x="13726546" y="18222844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5</a:t>
            </a:r>
            <a:endParaRPr lang="en-US" sz="4800" dirty="0">
              <a:latin typeface="Times New Roman"/>
              <a:cs typeface="Times New Roman"/>
            </a:endParaRPr>
          </a:p>
        </p:txBody>
      </p:sp>
      <p:grpSp>
        <p:nvGrpSpPr>
          <p:cNvPr id="1691" name="Group 1690"/>
          <p:cNvGrpSpPr/>
          <p:nvPr/>
        </p:nvGrpSpPr>
        <p:grpSpPr>
          <a:xfrm>
            <a:off x="15110570" y="14348692"/>
            <a:ext cx="3698875" cy="5957455"/>
            <a:chOff x="1025470" y="323272"/>
            <a:chExt cx="3698875" cy="5957455"/>
          </a:xfrm>
        </p:grpSpPr>
        <p:sp>
          <p:nvSpPr>
            <p:cNvPr id="1692" name="Rectangle 1691"/>
            <p:cNvSpPr/>
            <p:nvPr/>
          </p:nvSpPr>
          <p:spPr>
            <a:xfrm>
              <a:off x="2270064" y="4179455"/>
              <a:ext cx="2262970" cy="152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  <p:sp>
          <p:nvSpPr>
            <p:cNvPr id="1693" name="Rectangle 1692"/>
            <p:cNvSpPr/>
            <p:nvPr/>
          </p:nvSpPr>
          <p:spPr>
            <a:xfrm>
              <a:off x="2270063" y="914401"/>
              <a:ext cx="2262971" cy="326505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  <p:sp>
          <p:nvSpPr>
            <p:cNvPr id="1694" name="Octagon 1693"/>
            <p:cNvSpPr/>
            <p:nvPr/>
          </p:nvSpPr>
          <p:spPr>
            <a:xfrm>
              <a:off x="3794124" y="914401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695" name="Octagon 1694"/>
            <p:cNvSpPr/>
            <p:nvPr/>
          </p:nvSpPr>
          <p:spPr>
            <a:xfrm>
              <a:off x="3603958" y="1653310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696" name="Octagon 1695"/>
            <p:cNvSpPr/>
            <p:nvPr/>
          </p:nvSpPr>
          <p:spPr>
            <a:xfrm>
              <a:off x="2995450" y="112739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697" name="Octagon 1696"/>
            <p:cNvSpPr/>
            <p:nvPr/>
          </p:nvSpPr>
          <p:spPr>
            <a:xfrm>
              <a:off x="2768020" y="3429867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698" name="Octagon 1697"/>
            <p:cNvSpPr/>
            <p:nvPr/>
          </p:nvSpPr>
          <p:spPr>
            <a:xfrm>
              <a:off x="2271747" y="269095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699" name="Frame 1698"/>
            <p:cNvSpPr/>
            <p:nvPr/>
          </p:nvSpPr>
          <p:spPr>
            <a:xfrm>
              <a:off x="1025470" y="323272"/>
              <a:ext cx="3698875" cy="5957455"/>
            </a:xfrm>
            <a:prstGeom prst="frame">
              <a:avLst>
                <a:gd name="adj1" fmla="val 6151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</a:endParaRPr>
            </a:p>
          </p:txBody>
        </p:sp>
      </p:grpSp>
      <p:sp>
        <p:nvSpPr>
          <p:cNvPr id="1700" name="Octagon 1699"/>
          <p:cNvSpPr/>
          <p:nvPr/>
        </p:nvSpPr>
        <p:spPr>
          <a:xfrm>
            <a:off x="17565573" y="16050153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1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1701" name="Octagon 1700"/>
          <p:cNvSpPr/>
          <p:nvPr/>
        </p:nvSpPr>
        <p:spPr>
          <a:xfrm>
            <a:off x="17418494" y="16789062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2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1702" name="Octagon 1701"/>
          <p:cNvSpPr/>
          <p:nvPr/>
        </p:nvSpPr>
        <p:spPr>
          <a:xfrm>
            <a:off x="16786362" y="16263150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3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1703" name="Octagon 1702"/>
          <p:cNvSpPr/>
          <p:nvPr/>
        </p:nvSpPr>
        <p:spPr>
          <a:xfrm>
            <a:off x="16558932" y="18565619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4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1704" name="Octagon 1703"/>
          <p:cNvSpPr/>
          <p:nvPr/>
        </p:nvSpPr>
        <p:spPr>
          <a:xfrm>
            <a:off x="17540477" y="19333176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5</a:t>
            </a:r>
            <a:endParaRPr lang="en-US" sz="4800" dirty="0">
              <a:latin typeface="Times New Roman"/>
              <a:cs typeface="Times New Roman"/>
            </a:endParaRPr>
          </a:p>
        </p:txBody>
      </p:sp>
      <p:grpSp>
        <p:nvGrpSpPr>
          <p:cNvPr id="1705" name="Group 1704"/>
          <p:cNvGrpSpPr/>
          <p:nvPr/>
        </p:nvGrpSpPr>
        <p:grpSpPr>
          <a:xfrm>
            <a:off x="19218689" y="14348692"/>
            <a:ext cx="3698875" cy="5957455"/>
            <a:chOff x="1025470" y="323272"/>
            <a:chExt cx="3698875" cy="5957455"/>
          </a:xfrm>
        </p:grpSpPr>
        <p:sp>
          <p:nvSpPr>
            <p:cNvPr id="1706" name="Rectangle 1705"/>
            <p:cNvSpPr/>
            <p:nvPr/>
          </p:nvSpPr>
          <p:spPr>
            <a:xfrm>
              <a:off x="2270064" y="4179455"/>
              <a:ext cx="2262970" cy="152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  <p:sp>
          <p:nvSpPr>
            <p:cNvPr id="1707" name="Rectangle 1706"/>
            <p:cNvSpPr/>
            <p:nvPr/>
          </p:nvSpPr>
          <p:spPr>
            <a:xfrm>
              <a:off x="2270063" y="914401"/>
              <a:ext cx="2262971" cy="326505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  <p:sp>
          <p:nvSpPr>
            <p:cNvPr id="1708" name="Octagon 1707"/>
            <p:cNvSpPr/>
            <p:nvPr/>
          </p:nvSpPr>
          <p:spPr>
            <a:xfrm>
              <a:off x="3794124" y="914401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709" name="Octagon 1708"/>
            <p:cNvSpPr/>
            <p:nvPr/>
          </p:nvSpPr>
          <p:spPr>
            <a:xfrm>
              <a:off x="3603958" y="1653310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710" name="Octagon 1709"/>
            <p:cNvSpPr/>
            <p:nvPr/>
          </p:nvSpPr>
          <p:spPr>
            <a:xfrm>
              <a:off x="2995450" y="112739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711" name="Octagon 1710"/>
            <p:cNvSpPr/>
            <p:nvPr/>
          </p:nvSpPr>
          <p:spPr>
            <a:xfrm>
              <a:off x="2768020" y="3429867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712" name="Octagon 1711"/>
            <p:cNvSpPr/>
            <p:nvPr/>
          </p:nvSpPr>
          <p:spPr>
            <a:xfrm>
              <a:off x="2271747" y="269095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713" name="Frame 1712"/>
            <p:cNvSpPr/>
            <p:nvPr/>
          </p:nvSpPr>
          <p:spPr>
            <a:xfrm>
              <a:off x="1025470" y="323272"/>
              <a:ext cx="3698875" cy="5957455"/>
            </a:xfrm>
            <a:prstGeom prst="frame">
              <a:avLst>
                <a:gd name="adj1" fmla="val 6151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</a:endParaRPr>
            </a:p>
          </p:txBody>
        </p:sp>
      </p:grpSp>
      <p:sp>
        <p:nvSpPr>
          <p:cNvPr id="1714" name="Octagon 1713"/>
          <p:cNvSpPr/>
          <p:nvPr/>
        </p:nvSpPr>
        <p:spPr>
          <a:xfrm>
            <a:off x="21673692" y="16050153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1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1715" name="Octagon 1714"/>
          <p:cNvSpPr/>
          <p:nvPr/>
        </p:nvSpPr>
        <p:spPr>
          <a:xfrm>
            <a:off x="21526613" y="16789062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2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1716" name="Octagon 1715"/>
          <p:cNvSpPr/>
          <p:nvPr/>
        </p:nvSpPr>
        <p:spPr>
          <a:xfrm>
            <a:off x="20894481" y="16263150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3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1717" name="Octagon 1716"/>
          <p:cNvSpPr/>
          <p:nvPr/>
        </p:nvSpPr>
        <p:spPr>
          <a:xfrm>
            <a:off x="20667051" y="18565619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4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1718" name="Octagon 1717"/>
          <p:cNvSpPr/>
          <p:nvPr/>
        </p:nvSpPr>
        <p:spPr>
          <a:xfrm>
            <a:off x="19444550" y="19344038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5</a:t>
            </a:r>
            <a:endParaRPr lang="en-US" sz="4800" dirty="0">
              <a:latin typeface="Times New Roman"/>
              <a:cs typeface="Times New Roman"/>
            </a:endParaRPr>
          </a:p>
        </p:txBody>
      </p:sp>
      <p:grpSp>
        <p:nvGrpSpPr>
          <p:cNvPr id="1719" name="Group 1718"/>
          <p:cNvGrpSpPr/>
          <p:nvPr/>
        </p:nvGrpSpPr>
        <p:grpSpPr>
          <a:xfrm>
            <a:off x="23326808" y="14348692"/>
            <a:ext cx="3698875" cy="5957455"/>
            <a:chOff x="1025470" y="323272"/>
            <a:chExt cx="3698875" cy="5957455"/>
          </a:xfrm>
        </p:grpSpPr>
        <p:sp>
          <p:nvSpPr>
            <p:cNvPr id="1720" name="Rectangle 1719"/>
            <p:cNvSpPr/>
            <p:nvPr/>
          </p:nvSpPr>
          <p:spPr>
            <a:xfrm>
              <a:off x="2270064" y="4179455"/>
              <a:ext cx="2262970" cy="152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  <p:sp>
          <p:nvSpPr>
            <p:cNvPr id="1721" name="Rectangle 1720"/>
            <p:cNvSpPr/>
            <p:nvPr/>
          </p:nvSpPr>
          <p:spPr>
            <a:xfrm>
              <a:off x="2270063" y="914401"/>
              <a:ext cx="2262971" cy="326505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  <p:sp>
          <p:nvSpPr>
            <p:cNvPr id="1722" name="Octagon 1721"/>
            <p:cNvSpPr/>
            <p:nvPr/>
          </p:nvSpPr>
          <p:spPr>
            <a:xfrm>
              <a:off x="3794124" y="914401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723" name="Octagon 1722"/>
            <p:cNvSpPr/>
            <p:nvPr/>
          </p:nvSpPr>
          <p:spPr>
            <a:xfrm>
              <a:off x="3603958" y="1653310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724" name="Octagon 1723"/>
            <p:cNvSpPr/>
            <p:nvPr/>
          </p:nvSpPr>
          <p:spPr>
            <a:xfrm>
              <a:off x="2995450" y="112739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725" name="Octagon 1724"/>
            <p:cNvSpPr/>
            <p:nvPr/>
          </p:nvSpPr>
          <p:spPr>
            <a:xfrm>
              <a:off x="2768020" y="3429867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726" name="Octagon 1725"/>
            <p:cNvSpPr/>
            <p:nvPr/>
          </p:nvSpPr>
          <p:spPr>
            <a:xfrm>
              <a:off x="2271747" y="269095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727" name="Frame 1726"/>
            <p:cNvSpPr/>
            <p:nvPr/>
          </p:nvSpPr>
          <p:spPr>
            <a:xfrm>
              <a:off x="1025470" y="323272"/>
              <a:ext cx="3698875" cy="5957455"/>
            </a:xfrm>
            <a:prstGeom prst="frame">
              <a:avLst>
                <a:gd name="adj1" fmla="val 6151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</a:endParaRPr>
            </a:p>
          </p:txBody>
        </p:sp>
      </p:grpSp>
      <p:sp>
        <p:nvSpPr>
          <p:cNvPr id="1728" name="Octagon 1727"/>
          <p:cNvSpPr/>
          <p:nvPr/>
        </p:nvSpPr>
        <p:spPr>
          <a:xfrm>
            <a:off x="25783593" y="14939821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1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1729" name="Octagon 1728"/>
          <p:cNvSpPr/>
          <p:nvPr/>
        </p:nvSpPr>
        <p:spPr>
          <a:xfrm>
            <a:off x="25636514" y="15678730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2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1730" name="Octagon 1729"/>
          <p:cNvSpPr/>
          <p:nvPr/>
        </p:nvSpPr>
        <p:spPr>
          <a:xfrm>
            <a:off x="25004382" y="15152818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3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1731" name="Octagon 1730"/>
          <p:cNvSpPr/>
          <p:nvPr/>
        </p:nvSpPr>
        <p:spPr>
          <a:xfrm>
            <a:off x="24776952" y="1745528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4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1732" name="Octagon 1731"/>
          <p:cNvSpPr/>
          <p:nvPr/>
        </p:nvSpPr>
        <p:spPr>
          <a:xfrm>
            <a:off x="23546980" y="16716378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5</a:t>
            </a:r>
            <a:endParaRPr lang="en-US" sz="4800" dirty="0">
              <a:latin typeface="Times New Roman"/>
              <a:cs typeface="Times New Roman"/>
            </a:endParaRPr>
          </a:p>
        </p:txBody>
      </p:sp>
      <p:grpSp>
        <p:nvGrpSpPr>
          <p:cNvPr id="1733" name="Group 1732"/>
          <p:cNvGrpSpPr/>
          <p:nvPr/>
        </p:nvGrpSpPr>
        <p:grpSpPr>
          <a:xfrm>
            <a:off x="27434927" y="14348692"/>
            <a:ext cx="3698875" cy="5957455"/>
            <a:chOff x="1025470" y="323272"/>
            <a:chExt cx="3698875" cy="5957455"/>
          </a:xfrm>
        </p:grpSpPr>
        <p:sp>
          <p:nvSpPr>
            <p:cNvPr id="1734" name="Rectangle 1733"/>
            <p:cNvSpPr/>
            <p:nvPr/>
          </p:nvSpPr>
          <p:spPr>
            <a:xfrm>
              <a:off x="2270064" y="4179455"/>
              <a:ext cx="2262970" cy="152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  <p:sp>
          <p:nvSpPr>
            <p:cNvPr id="1735" name="Rectangle 1734"/>
            <p:cNvSpPr/>
            <p:nvPr/>
          </p:nvSpPr>
          <p:spPr>
            <a:xfrm>
              <a:off x="2270063" y="914401"/>
              <a:ext cx="2262971" cy="326505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  <p:sp>
          <p:nvSpPr>
            <p:cNvPr id="1736" name="Octagon 1735"/>
            <p:cNvSpPr/>
            <p:nvPr/>
          </p:nvSpPr>
          <p:spPr>
            <a:xfrm>
              <a:off x="3794124" y="914401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737" name="Octagon 1736"/>
            <p:cNvSpPr/>
            <p:nvPr/>
          </p:nvSpPr>
          <p:spPr>
            <a:xfrm>
              <a:off x="3603958" y="1653310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738" name="Octagon 1737"/>
            <p:cNvSpPr/>
            <p:nvPr/>
          </p:nvSpPr>
          <p:spPr>
            <a:xfrm>
              <a:off x="2995450" y="112739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739" name="Octagon 1738"/>
            <p:cNvSpPr/>
            <p:nvPr/>
          </p:nvSpPr>
          <p:spPr>
            <a:xfrm>
              <a:off x="2768020" y="3429867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740" name="Octagon 1739"/>
            <p:cNvSpPr/>
            <p:nvPr/>
          </p:nvSpPr>
          <p:spPr>
            <a:xfrm>
              <a:off x="2271747" y="269095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741" name="Frame 1740"/>
            <p:cNvSpPr/>
            <p:nvPr/>
          </p:nvSpPr>
          <p:spPr>
            <a:xfrm>
              <a:off x="1025470" y="323272"/>
              <a:ext cx="3698875" cy="5957455"/>
            </a:xfrm>
            <a:prstGeom prst="frame">
              <a:avLst>
                <a:gd name="adj1" fmla="val 6151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</a:endParaRPr>
            </a:p>
          </p:txBody>
        </p:sp>
      </p:grpSp>
      <p:sp>
        <p:nvSpPr>
          <p:cNvPr id="1742" name="Octagon 1741"/>
          <p:cNvSpPr/>
          <p:nvPr/>
        </p:nvSpPr>
        <p:spPr>
          <a:xfrm>
            <a:off x="29164348" y="14939821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1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1743" name="Octagon 1742"/>
          <p:cNvSpPr/>
          <p:nvPr/>
        </p:nvSpPr>
        <p:spPr>
          <a:xfrm>
            <a:off x="28994179" y="15678730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2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1744" name="Octagon 1743"/>
          <p:cNvSpPr/>
          <p:nvPr/>
        </p:nvSpPr>
        <p:spPr>
          <a:xfrm>
            <a:off x="28362047" y="15152818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3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1745" name="Octagon 1744"/>
          <p:cNvSpPr/>
          <p:nvPr/>
        </p:nvSpPr>
        <p:spPr>
          <a:xfrm>
            <a:off x="28157707" y="1745528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4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1746" name="Octagon 1745"/>
          <p:cNvSpPr/>
          <p:nvPr/>
        </p:nvSpPr>
        <p:spPr>
          <a:xfrm>
            <a:off x="27655099" y="16716378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5</a:t>
            </a:r>
            <a:endParaRPr lang="en-US" sz="4800" dirty="0">
              <a:latin typeface="Times New Roman"/>
              <a:cs typeface="Times New Roman"/>
            </a:endParaRPr>
          </a:p>
        </p:txBody>
      </p:sp>
      <p:grpSp>
        <p:nvGrpSpPr>
          <p:cNvPr id="1747" name="Group 1746"/>
          <p:cNvGrpSpPr/>
          <p:nvPr/>
        </p:nvGrpSpPr>
        <p:grpSpPr>
          <a:xfrm>
            <a:off x="31543047" y="14348692"/>
            <a:ext cx="3698875" cy="5957455"/>
            <a:chOff x="1025470" y="323272"/>
            <a:chExt cx="3698875" cy="5957455"/>
          </a:xfrm>
        </p:grpSpPr>
        <p:sp>
          <p:nvSpPr>
            <p:cNvPr id="1748" name="Rectangle 1747"/>
            <p:cNvSpPr/>
            <p:nvPr/>
          </p:nvSpPr>
          <p:spPr>
            <a:xfrm>
              <a:off x="2270064" y="4179455"/>
              <a:ext cx="2262970" cy="152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  <p:sp>
          <p:nvSpPr>
            <p:cNvPr id="1749" name="Rectangle 1748"/>
            <p:cNvSpPr/>
            <p:nvPr/>
          </p:nvSpPr>
          <p:spPr>
            <a:xfrm>
              <a:off x="2270063" y="914401"/>
              <a:ext cx="2262971" cy="326505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  <p:sp>
          <p:nvSpPr>
            <p:cNvPr id="1750" name="Octagon 1749"/>
            <p:cNvSpPr/>
            <p:nvPr/>
          </p:nvSpPr>
          <p:spPr>
            <a:xfrm>
              <a:off x="3794124" y="914401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751" name="Octagon 1750"/>
            <p:cNvSpPr/>
            <p:nvPr/>
          </p:nvSpPr>
          <p:spPr>
            <a:xfrm>
              <a:off x="3603958" y="1653310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752" name="Octagon 1751"/>
            <p:cNvSpPr/>
            <p:nvPr/>
          </p:nvSpPr>
          <p:spPr>
            <a:xfrm>
              <a:off x="2995450" y="112739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753" name="Octagon 1752"/>
            <p:cNvSpPr/>
            <p:nvPr/>
          </p:nvSpPr>
          <p:spPr>
            <a:xfrm>
              <a:off x="2768020" y="3429867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754" name="Octagon 1753"/>
            <p:cNvSpPr/>
            <p:nvPr/>
          </p:nvSpPr>
          <p:spPr>
            <a:xfrm>
              <a:off x="2271747" y="269095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755" name="Frame 1754"/>
            <p:cNvSpPr/>
            <p:nvPr/>
          </p:nvSpPr>
          <p:spPr>
            <a:xfrm>
              <a:off x="1025470" y="323272"/>
              <a:ext cx="3698875" cy="5957455"/>
            </a:xfrm>
            <a:prstGeom prst="frame">
              <a:avLst>
                <a:gd name="adj1" fmla="val 6151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</a:endParaRPr>
            </a:p>
          </p:txBody>
        </p:sp>
      </p:grpSp>
      <p:sp>
        <p:nvSpPr>
          <p:cNvPr id="1756" name="Octagon 1755"/>
          <p:cNvSpPr/>
          <p:nvPr/>
        </p:nvSpPr>
        <p:spPr>
          <a:xfrm>
            <a:off x="34286606" y="14939821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1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1757" name="Octagon 1756"/>
          <p:cNvSpPr/>
          <p:nvPr/>
        </p:nvSpPr>
        <p:spPr>
          <a:xfrm>
            <a:off x="34116437" y="15678730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2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1758" name="Octagon 1757"/>
          <p:cNvSpPr/>
          <p:nvPr/>
        </p:nvSpPr>
        <p:spPr>
          <a:xfrm>
            <a:off x="33504625" y="15152818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3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1759" name="Octagon 1758"/>
          <p:cNvSpPr/>
          <p:nvPr/>
        </p:nvSpPr>
        <p:spPr>
          <a:xfrm>
            <a:off x="33279965" y="1745528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4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1760" name="Octagon 1759"/>
          <p:cNvSpPr/>
          <p:nvPr/>
        </p:nvSpPr>
        <p:spPr>
          <a:xfrm>
            <a:off x="32777357" y="16716378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5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1761" name="TextBox 1760"/>
          <p:cNvSpPr txBox="1"/>
          <p:nvPr/>
        </p:nvSpPr>
        <p:spPr>
          <a:xfrm>
            <a:off x="9035567" y="16324950"/>
            <a:ext cx="1848783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>
                <a:latin typeface="Times New Roman"/>
                <a:cs typeface="Times New Roman"/>
              </a:rPr>
              <a:t>=5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762" name="TextBox 1761"/>
          <p:cNvSpPr txBox="1"/>
          <p:nvPr/>
        </p:nvSpPr>
        <p:spPr>
          <a:xfrm>
            <a:off x="9187967" y="8176270"/>
            <a:ext cx="1848783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>
                <a:latin typeface="Times New Roman"/>
                <a:cs typeface="Times New Roman"/>
              </a:rPr>
              <a:t>=2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763" name="TextBox 1762"/>
          <p:cNvSpPr txBox="1"/>
          <p:nvPr/>
        </p:nvSpPr>
        <p:spPr>
          <a:xfrm>
            <a:off x="9187967" y="2230933"/>
            <a:ext cx="1848783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>
                <a:latin typeface="Times New Roman"/>
                <a:cs typeface="Times New Roman"/>
              </a:rPr>
              <a:t>=1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1764" name="Straight Arrow Connector 1763"/>
          <p:cNvCxnSpPr/>
          <p:nvPr/>
        </p:nvCxnSpPr>
        <p:spPr>
          <a:xfrm flipH="1">
            <a:off x="12241658" y="5033818"/>
            <a:ext cx="503343" cy="396099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65" name="Group 1764"/>
          <p:cNvGrpSpPr/>
          <p:nvPr/>
        </p:nvGrpSpPr>
        <p:grpSpPr>
          <a:xfrm>
            <a:off x="15342339" y="5410970"/>
            <a:ext cx="1498180" cy="340973"/>
            <a:chOff x="7126101" y="5664970"/>
            <a:chExt cx="1498180" cy="340973"/>
          </a:xfrm>
        </p:grpSpPr>
        <p:grpSp>
          <p:nvGrpSpPr>
            <p:cNvPr id="1766" name="Group 1765"/>
            <p:cNvGrpSpPr/>
            <p:nvPr/>
          </p:nvGrpSpPr>
          <p:grpSpPr>
            <a:xfrm>
              <a:off x="8249736" y="5668523"/>
              <a:ext cx="374545" cy="337125"/>
              <a:chOff x="6330339" y="5786642"/>
              <a:chExt cx="631500" cy="337125"/>
            </a:xfrm>
          </p:grpSpPr>
          <p:cxnSp>
            <p:nvCxnSpPr>
              <p:cNvPr id="1779" name="Straight Arrow Connector 1778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0" name="Straight Arrow Connector 1779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1" name="Straight Arrow Connector 1780"/>
              <p:cNvCxnSpPr/>
              <p:nvPr/>
            </p:nvCxnSpPr>
            <p:spPr>
              <a:xfrm>
                <a:off x="6409997" y="6123767"/>
                <a:ext cx="551842" cy="0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67" name="Group 1766"/>
            <p:cNvGrpSpPr/>
            <p:nvPr/>
          </p:nvGrpSpPr>
          <p:grpSpPr>
            <a:xfrm>
              <a:off x="7875191" y="5664970"/>
              <a:ext cx="374545" cy="337125"/>
              <a:chOff x="6330339" y="5786642"/>
              <a:chExt cx="631500" cy="337125"/>
            </a:xfrm>
          </p:grpSpPr>
          <p:cxnSp>
            <p:nvCxnSpPr>
              <p:cNvPr id="1776" name="Straight Arrow Connector 1775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7" name="Straight Arrow Connector 1776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8" name="Straight Arrow Connector 1777"/>
              <p:cNvCxnSpPr/>
              <p:nvPr/>
            </p:nvCxnSpPr>
            <p:spPr>
              <a:xfrm>
                <a:off x="6409997" y="6123767"/>
                <a:ext cx="551842" cy="0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68" name="Group 1767"/>
            <p:cNvGrpSpPr/>
            <p:nvPr/>
          </p:nvGrpSpPr>
          <p:grpSpPr>
            <a:xfrm>
              <a:off x="7500646" y="5668818"/>
              <a:ext cx="374545" cy="337125"/>
              <a:chOff x="6330339" y="5786642"/>
              <a:chExt cx="631500" cy="337125"/>
            </a:xfrm>
          </p:grpSpPr>
          <p:cxnSp>
            <p:nvCxnSpPr>
              <p:cNvPr id="1773" name="Straight Arrow Connector 1772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4" name="Straight Arrow Connector 1773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5" name="Straight Arrow Connector 1774"/>
              <p:cNvCxnSpPr/>
              <p:nvPr/>
            </p:nvCxnSpPr>
            <p:spPr>
              <a:xfrm>
                <a:off x="6409997" y="6123767"/>
                <a:ext cx="551842" cy="0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69" name="Group 1768"/>
            <p:cNvGrpSpPr/>
            <p:nvPr/>
          </p:nvGrpSpPr>
          <p:grpSpPr>
            <a:xfrm>
              <a:off x="7126101" y="5665593"/>
              <a:ext cx="374545" cy="337125"/>
              <a:chOff x="6330339" y="5786642"/>
              <a:chExt cx="631500" cy="337125"/>
            </a:xfrm>
          </p:grpSpPr>
          <p:cxnSp>
            <p:nvCxnSpPr>
              <p:cNvPr id="1770" name="Straight Arrow Connector 1769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1" name="Straight Arrow Connector 1770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2" name="Straight Arrow Connector 1771"/>
              <p:cNvCxnSpPr/>
              <p:nvPr/>
            </p:nvCxnSpPr>
            <p:spPr>
              <a:xfrm>
                <a:off x="6409997" y="6123767"/>
                <a:ext cx="551842" cy="0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82" name="Group 1781"/>
          <p:cNvGrpSpPr/>
          <p:nvPr/>
        </p:nvGrpSpPr>
        <p:grpSpPr>
          <a:xfrm>
            <a:off x="19524882" y="3100366"/>
            <a:ext cx="361516" cy="1897145"/>
            <a:chOff x="11308644" y="3365911"/>
            <a:chExt cx="361516" cy="1897145"/>
          </a:xfrm>
        </p:grpSpPr>
        <p:grpSp>
          <p:nvGrpSpPr>
            <p:cNvPr id="1783" name="Group 1782"/>
            <p:cNvGrpSpPr/>
            <p:nvPr/>
          </p:nvGrpSpPr>
          <p:grpSpPr>
            <a:xfrm rot="5400000">
              <a:off x="11246904" y="4866499"/>
              <a:ext cx="458297" cy="334817"/>
              <a:chOff x="6330339" y="5786642"/>
              <a:chExt cx="631500" cy="334817"/>
            </a:xfrm>
          </p:grpSpPr>
          <p:cxnSp>
            <p:nvCxnSpPr>
              <p:cNvPr id="1796" name="Straight Arrow Connector 1795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7" name="Straight Arrow Connector 1796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8" name="Straight Arrow Connector 1797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84" name="Group 1783"/>
            <p:cNvGrpSpPr/>
            <p:nvPr/>
          </p:nvGrpSpPr>
          <p:grpSpPr>
            <a:xfrm rot="5400000">
              <a:off x="11258660" y="4391114"/>
              <a:ext cx="458297" cy="334817"/>
              <a:chOff x="6330339" y="5786642"/>
              <a:chExt cx="631500" cy="334817"/>
            </a:xfrm>
          </p:grpSpPr>
          <p:cxnSp>
            <p:nvCxnSpPr>
              <p:cNvPr id="1793" name="Straight Arrow Connector 1792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4" name="Straight Arrow Connector 1793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5" name="Straight Arrow Connector 1794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85" name="Group 1784"/>
            <p:cNvGrpSpPr/>
            <p:nvPr/>
          </p:nvGrpSpPr>
          <p:grpSpPr>
            <a:xfrm rot="5400000">
              <a:off x="11270206" y="3909532"/>
              <a:ext cx="458297" cy="334817"/>
              <a:chOff x="6330339" y="5786642"/>
              <a:chExt cx="631500" cy="334817"/>
            </a:xfrm>
          </p:grpSpPr>
          <p:cxnSp>
            <p:nvCxnSpPr>
              <p:cNvPr id="1790" name="Straight Arrow Connector 1789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1" name="Straight Arrow Connector 1790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2" name="Straight Arrow Connector 1791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86" name="Group 1785"/>
            <p:cNvGrpSpPr/>
            <p:nvPr/>
          </p:nvGrpSpPr>
          <p:grpSpPr>
            <a:xfrm rot="5400000">
              <a:off x="11273603" y="3427651"/>
              <a:ext cx="458297" cy="334817"/>
              <a:chOff x="6330339" y="5786642"/>
              <a:chExt cx="631500" cy="334817"/>
            </a:xfrm>
          </p:grpSpPr>
          <p:cxnSp>
            <p:nvCxnSpPr>
              <p:cNvPr id="1787" name="Straight Arrow Connector 1786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8" name="Straight Arrow Connector 1787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9" name="Straight Arrow Connector 1788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99" name="Group 1798"/>
          <p:cNvGrpSpPr/>
          <p:nvPr/>
        </p:nvGrpSpPr>
        <p:grpSpPr>
          <a:xfrm>
            <a:off x="19563127" y="1166556"/>
            <a:ext cx="361516" cy="1897145"/>
            <a:chOff x="11308644" y="3365911"/>
            <a:chExt cx="361516" cy="1897145"/>
          </a:xfrm>
        </p:grpSpPr>
        <p:grpSp>
          <p:nvGrpSpPr>
            <p:cNvPr id="1800" name="Group 1799"/>
            <p:cNvGrpSpPr/>
            <p:nvPr/>
          </p:nvGrpSpPr>
          <p:grpSpPr>
            <a:xfrm rot="5400000">
              <a:off x="11246904" y="4866499"/>
              <a:ext cx="458297" cy="334817"/>
              <a:chOff x="6330339" y="5786642"/>
              <a:chExt cx="631500" cy="334817"/>
            </a:xfrm>
          </p:grpSpPr>
          <p:cxnSp>
            <p:nvCxnSpPr>
              <p:cNvPr id="1813" name="Straight Arrow Connector 1812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4" name="Straight Arrow Connector 1813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5" name="Straight Arrow Connector 1814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1" name="Group 1800"/>
            <p:cNvGrpSpPr/>
            <p:nvPr/>
          </p:nvGrpSpPr>
          <p:grpSpPr>
            <a:xfrm rot="5400000">
              <a:off x="11258660" y="4391114"/>
              <a:ext cx="458297" cy="334817"/>
              <a:chOff x="6330339" y="5786642"/>
              <a:chExt cx="631500" cy="334817"/>
            </a:xfrm>
          </p:grpSpPr>
          <p:cxnSp>
            <p:nvCxnSpPr>
              <p:cNvPr id="1810" name="Straight Arrow Connector 1809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1" name="Straight Arrow Connector 1810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2" name="Straight Arrow Connector 1811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2" name="Group 1801"/>
            <p:cNvGrpSpPr/>
            <p:nvPr/>
          </p:nvGrpSpPr>
          <p:grpSpPr>
            <a:xfrm rot="5400000">
              <a:off x="11270206" y="3909532"/>
              <a:ext cx="458297" cy="334817"/>
              <a:chOff x="6330339" y="5786642"/>
              <a:chExt cx="631500" cy="334817"/>
            </a:xfrm>
          </p:grpSpPr>
          <p:cxnSp>
            <p:nvCxnSpPr>
              <p:cNvPr id="1807" name="Straight Arrow Connector 1806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8" name="Straight Arrow Connector 1807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9" name="Straight Arrow Connector 1808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3" name="Group 1802"/>
            <p:cNvGrpSpPr/>
            <p:nvPr/>
          </p:nvGrpSpPr>
          <p:grpSpPr>
            <a:xfrm rot="5400000">
              <a:off x="11273603" y="3427651"/>
              <a:ext cx="458297" cy="334817"/>
              <a:chOff x="6330339" y="5786642"/>
              <a:chExt cx="631500" cy="334817"/>
            </a:xfrm>
          </p:grpSpPr>
          <p:cxnSp>
            <p:nvCxnSpPr>
              <p:cNvPr id="1804" name="Straight Arrow Connector 1803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5" name="Straight Arrow Connector 1804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6" name="Straight Arrow Connector 1805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16" name="Group 1815"/>
          <p:cNvGrpSpPr/>
          <p:nvPr/>
        </p:nvGrpSpPr>
        <p:grpSpPr>
          <a:xfrm rot="5400000">
            <a:off x="19512932" y="758454"/>
            <a:ext cx="458297" cy="334817"/>
            <a:chOff x="6330339" y="5786642"/>
            <a:chExt cx="631500" cy="334817"/>
          </a:xfrm>
        </p:grpSpPr>
        <p:cxnSp>
          <p:nvCxnSpPr>
            <p:cNvPr id="1817" name="Straight Arrow Connector 1816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76200" cmpd="sng">
              <a:solidFill>
                <a:srgbClr val="FA7E8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8" name="Straight Arrow Connector 1817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76200" cmpd="sng">
              <a:solidFill>
                <a:srgbClr val="FC3743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9" name="Straight Arrow Connector 1818"/>
            <p:cNvCxnSpPr/>
            <p:nvPr/>
          </p:nvCxnSpPr>
          <p:spPr>
            <a:xfrm rot="16200000">
              <a:off x="6536482" y="5903771"/>
              <a:ext cx="1" cy="412286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20" name="Straight Arrow Connector 1819"/>
          <p:cNvCxnSpPr/>
          <p:nvPr/>
        </p:nvCxnSpPr>
        <p:spPr>
          <a:xfrm flipH="1">
            <a:off x="23584470" y="4363036"/>
            <a:ext cx="76485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1" name="Straight Arrow Connector 1820"/>
          <p:cNvCxnSpPr/>
          <p:nvPr/>
        </p:nvCxnSpPr>
        <p:spPr>
          <a:xfrm>
            <a:off x="29916386" y="4294909"/>
            <a:ext cx="1026104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2" name="Straight Arrow Connector 1821"/>
          <p:cNvCxnSpPr/>
          <p:nvPr/>
        </p:nvCxnSpPr>
        <p:spPr>
          <a:xfrm>
            <a:off x="29903257" y="10635673"/>
            <a:ext cx="1026104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3" name="Straight Arrow Connector 1822"/>
          <p:cNvCxnSpPr/>
          <p:nvPr/>
        </p:nvCxnSpPr>
        <p:spPr>
          <a:xfrm>
            <a:off x="29916386" y="15394709"/>
            <a:ext cx="1026104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4" name="Straight Arrow Connector 1823"/>
          <p:cNvCxnSpPr/>
          <p:nvPr/>
        </p:nvCxnSpPr>
        <p:spPr>
          <a:xfrm flipH="1">
            <a:off x="23736870" y="7368310"/>
            <a:ext cx="216842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5" name="Straight Arrow Connector 1824"/>
          <p:cNvCxnSpPr/>
          <p:nvPr/>
        </p:nvCxnSpPr>
        <p:spPr>
          <a:xfrm flipH="1">
            <a:off x="13438623" y="18903482"/>
            <a:ext cx="503344" cy="1168603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26" name="Group 1825"/>
          <p:cNvGrpSpPr/>
          <p:nvPr/>
        </p:nvGrpSpPr>
        <p:grpSpPr>
          <a:xfrm>
            <a:off x="15712595" y="11731426"/>
            <a:ext cx="374545" cy="337125"/>
            <a:chOff x="6330339" y="5786642"/>
            <a:chExt cx="631500" cy="337125"/>
          </a:xfrm>
        </p:grpSpPr>
        <p:cxnSp>
          <p:nvCxnSpPr>
            <p:cNvPr id="1827" name="Straight Arrow Connector 1826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76200" cmpd="sng">
              <a:solidFill>
                <a:srgbClr val="FA7E8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8" name="Straight Arrow Connector 1827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76200" cmpd="sng">
              <a:solidFill>
                <a:srgbClr val="FC3743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9" name="Straight Arrow Connector 1828"/>
            <p:cNvCxnSpPr/>
            <p:nvPr/>
          </p:nvCxnSpPr>
          <p:spPr>
            <a:xfrm>
              <a:off x="6409997" y="6123767"/>
              <a:ext cx="551842" cy="0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0" name="Group 1829"/>
          <p:cNvGrpSpPr/>
          <p:nvPr/>
        </p:nvGrpSpPr>
        <p:grpSpPr>
          <a:xfrm>
            <a:off x="15338050" y="11727873"/>
            <a:ext cx="374545" cy="337125"/>
            <a:chOff x="6330339" y="5786642"/>
            <a:chExt cx="631500" cy="337125"/>
          </a:xfrm>
        </p:grpSpPr>
        <p:cxnSp>
          <p:nvCxnSpPr>
            <p:cNvPr id="1831" name="Straight Arrow Connector 1830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76200" cmpd="sng">
              <a:solidFill>
                <a:srgbClr val="FA7E8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2" name="Straight Arrow Connector 1831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76200" cmpd="sng">
              <a:solidFill>
                <a:srgbClr val="FC3743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3" name="Straight Arrow Connector 1832"/>
            <p:cNvCxnSpPr/>
            <p:nvPr/>
          </p:nvCxnSpPr>
          <p:spPr>
            <a:xfrm>
              <a:off x="6409997" y="6123767"/>
              <a:ext cx="551842" cy="0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4" name="Group 1833"/>
          <p:cNvGrpSpPr/>
          <p:nvPr/>
        </p:nvGrpSpPr>
        <p:grpSpPr>
          <a:xfrm>
            <a:off x="15373709" y="19640408"/>
            <a:ext cx="2135687" cy="389405"/>
            <a:chOff x="7435565" y="19910283"/>
            <a:chExt cx="1873468" cy="354203"/>
          </a:xfrm>
        </p:grpSpPr>
        <p:grpSp>
          <p:nvGrpSpPr>
            <p:cNvPr id="1835" name="Group 1834"/>
            <p:cNvGrpSpPr/>
            <p:nvPr/>
          </p:nvGrpSpPr>
          <p:grpSpPr>
            <a:xfrm>
              <a:off x="7810853" y="19923513"/>
              <a:ext cx="1498180" cy="340973"/>
              <a:chOff x="7126101" y="5664970"/>
              <a:chExt cx="1498180" cy="340973"/>
            </a:xfrm>
          </p:grpSpPr>
          <p:grpSp>
            <p:nvGrpSpPr>
              <p:cNvPr id="1840" name="Group 1839"/>
              <p:cNvGrpSpPr/>
              <p:nvPr/>
            </p:nvGrpSpPr>
            <p:grpSpPr>
              <a:xfrm>
                <a:off x="8249736" y="5668523"/>
                <a:ext cx="374545" cy="337125"/>
                <a:chOff x="6330339" y="5786642"/>
                <a:chExt cx="631500" cy="337125"/>
              </a:xfrm>
            </p:grpSpPr>
            <p:cxnSp>
              <p:nvCxnSpPr>
                <p:cNvPr id="1853" name="Straight Arrow Connector 1852"/>
                <p:cNvCxnSpPr/>
                <p:nvPr/>
              </p:nvCxnSpPr>
              <p:spPr>
                <a:xfrm flipH="1" flipV="1">
                  <a:off x="6646715" y="5786642"/>
                  <a:ext cx="315124" cy="323272"/>
                </a:xfrm>
                <a:prstGeom prst="straightConnector1">
                  <a:avLst/>
                </a:prstGeom>
                <a:ln w="76200" cmpd="sng">
                  <a:solidFill>
                    <a:srgbClr val="FA7E88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4" name="Straight Arrow Connector 1853"/>
                <p:cNvCxnSpPr/>
                <p:nvPr/>
              </p:nvCxnSpPr>
              <p:spPr>
                <a:xfrm flipH="1">
                  <a:off x="6330339" y="5798187"/>
                  <a:ext cx="315124" cy="323272"/>
                </a:xfrm>
                <a:prstGeom prst="straightConnector1">
                  <a:avLst/>
                </a:prstGeom>
                <a:ln w="76200" cmpd="sng">
                  <a:solidFill>
                    <a:srgbClr val="FC3743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5" name="Straight Arrow Connector 1854"/>
                <p:cNvCxnSpPr/>
                <p:nvPr/>
              </p:nvCxnSpPr>
              <p:spPr>
                <a:xfrm>
                  <a:off x="6409997" y="6123767"/>
                  <a:ext cx="551842" cy="0"/>
                </a:xfrm>
                <a:prstGeom prst="straightConnector1">
                  <a:avLst/>
                </a:prstGeom>
                <a:ln w="76200" cmpd="sng">
                  <a:solidFill>
                    <a:srgbClr val="FF0000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41" name="Group 1840"/>
              <p:cNvGrpSpPr/>
              <p:nvPr/>
            </p:nvGrpSpPr>
            <p:grpSpPr>
              <a:xfrm>
                <a:off x="7875191" y="5664970"/>
                <a:ext cx="374545" cy="337125"/>
                <a:chOff x="6330339" y="5786642"/>
                <a:chExt cx="631500" cy="337125"/>
              </a:xfrm>
            </p:grpSpPr>
            <p:cxnSp>
              <p:nvCxnSpPr>
                <p:cNvPr id="1850" name="Straight Arrow Connector 1849"/>
                <p:cNvCxnSpPr/>
                <p:nvPr/>
              </p:nvCxnSpPr>
              <p:spPr>
                <a:xfrm flipH="1" flipV="1">
                  <a:off x="6646715" y="5786642"/>
                  <a:ext cx="315124" cy="323272"/>
                </a:xfrm>
                <a:prstGeom prst="straightConnector1">
                  <a:avLst/>
                </a:prstGeom>
                <a:ln w="76200" cmpd="sng">
                  <a:solidFill>
                    <a:srgbClr val="FA7E88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1" name="Straight Arrow Connector 1850"/>
                <p:cNvCxnSpPr/>
                <p:nvPr/>
              </p:nvCxnSpPr>
              <p:spPr>
                <a:xfrm flipH="1">
                  <a:off x="6330339" y="5798187"/>
                  <a:ext cx="315124" cy="323272"/>
                </a:xfrm>
                <a:prstGeom prst="straightConnector1">
                  <a:avLst/>
                </a:prstGeom>
                <a:ln w="76200" cmpd="sng">
                  <a:solidFill>
                    <a:srgbClr val="FC3743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2" name="Straight Arrow Connector 1851"/>
                <p:cNvCxnSpPr/>
                <p:nvPr/>
              </p:nvCxnSpPr>
              <p:spPr>
                <a:xfrm>
                  <a:off x="6409997" y="6123767"/>
                  <a:ext cx="551842" cy="0"/>
                </a:xfrm>
                <a:prstGeom prst="straightConnector1">
                  <a:avLst/>
                </a:prstGeom>
                <a:ln w="76200" cmpd="sng">
                  <a:solidFill>
                    <a:srgbClr val="FF0000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42" name="Group 1841"/>
              <p:cNvGrpSpPr/>
              <p:nvPr/>
            </p:nvGrpSpPr>
            <p:grpSpPr>
              <a:xfrm>
                <a:off x="7500646" y="5668818"/>
                <a:ext cx="374545" cy="337125"/>
                <a:chOff x="6330339" y="5786642"/>
                <a:chExt cx="631500" cy="337125"/>
              </a:xfrm>
            </p:grpSpPr>
            <p:cxnSp>
              <p:nvCxnSpPr>
                <p:cNvPr id="1847" name="Straight Arrow Connector 1846"/>
                <p:cNvCxnSpPr/>
                <p:nvPr/>
              </p:nvCxnSpPr>
              <p:spPr>
                <a:xfrm flipH="1" flipV="1">
                  <a:off x="6646715" y="5786642"/>
                  <a:ext cx="315124" cy="323272"/>
                </a:xfrm>
                <a:prstGeom prst="straightConnector1">
                  <a:avLst/>
                </a:prstGeom>
                <a:ln w="76200" cmpd="sng">
                  <a:solidFill>
                    <a:srgbClr val="FA7E88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8" name="Straight Arrow Connector 1847"/>
                <p:cNvCxnSpPr/>
                <p:nvPr/>
              </p:nvCxnSpPr>
              <p:spPr>
                <a:xfrm flipH="1">
                  <a:off x="6330339" y="5798187"/>
                  <a:ext cx="315124" cy="323272"/>
                </a:xfrm>
                <a:prstGeom prst="straightConnector1">
                  <a:avLst/>
                </a:prstGeom>
                <a:ln w="76200" cmpd="sng">
                  <a:solidFill>
                    <a:srgbClr val="FC3743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9" name="Straight Arrow Connector 1848"/>
                <p:cNvCxnSpPr/>
                <p:nvPr/>
              </p:nvCxnSpPr>
              <p:spPr>
                <a:xfrm>
                  <a:off x="6409997" y="6123767"/>
                  <a:ext cx="551842" cy="0"/>
                </a:xfrm>
                <a:prstGeom prst="straightConnector1">
                  <a:avLst/>
                </a:prstGeom>
                <a:ln w="76200" cmpd="sng">
                  <a:solidFill>
                    <a:srgbClr val="FF0000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43" name="Group 1842"/>
              <p:cNvGrpSpPr/>
              <p:nvPr/>
            </p:nvGrpSpPr>
            <p:grpSpPr>
              <a:xfrm>
                <a:off x="7126101" y="5665593"/>
                <a:ext cx="374545" cy="337125"/>
                <a:chOff x="6330339" y="5786642"/>
                <a:chExt cx="631500" cy="337125"/>
              </a:xfrm>
            </p:grpSpPr>
            <p:cxnSp>
              <p:nvCxnSpPr>
                <p:cNvPr id="1844" name="Straight Arrow Connector 1843"/>
                <p:cNvCxnSpPr/>
                <p:nvPr/>
              </p:nvCxnSpPr>
              <p:spPr>
                <a:xfrm flipH="1" flipV="1">
                  <a:off x="6646715" y="5786642"/>
                  <a:ext cx="315124" cy="323272"/>
                </a:xfrm>
                <a:prstGeom prst="straightConnector1">
                  <a:avLst/>
                </a:prstGeom>
                <a:ln w="76200" cmpd="sng">
                  <a:solidFill>
                    <a:srgbClr val="FA7E88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5" name="Straight Arrow Connector 1844"/>
                <p:cNvCxnSpPr/>
                <p:nvPr/>
              </p:nvCxnSpPr>
              <p:spPr>
                <a:xfrm flipH="1">
                  <a:off x="6330339" y="5798187"/>
                  <a:ext cx="315124" cy="323272"/>
                </a:xfrm>
                <a:prstGeom prst="straightConnector1">
                  <a:avLst/>
                </a:prstGeom>
                <a:ln w="76200" cmpd="sng">
                  <a:solidFill>
                    <a:srgbClr val="FC3743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6" name="Straight Arrow Connector 1845"/>
                <p:cNvCxnSpPr/>
                <p:nvPr/>
              </p:nvCxnSpPr>
              <p:spPr>
                <a:xfrm>
                  <a:off x="6409997" y="6123767"/>
                  <a:ext cx="551842" cy="0"/>
                </a:xfrm>
                <a:prstGeom prst="straightConnector1">
                  <a:avLst/>
                </a:prstGeom>
                <a:ln w="76200" cmpd="sng">
                  <a:solidFill>
                    <a:srgbClr val="FF0000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36" name="Group 1835"/>
            <p:cNvGrpSpPr/>
            <p:nvPr/>
          </p:nvGrpSpPr>
          <p:grpSpPr>
            <a:xfrm>
              <a:off x="7435565" y="19910283"/>
              <a:ext cx="374545" cy="337125"/>
              <a:chOff x="6330339" y="5786642"/>
              <a:chExt cx="631500" cy="337125"/>
            </a:xfrm>
          </p:grpSpPr>
          <p:cxnSp>
            <p:nvCxnSpPr>
              <p:cNvPr id="1837" name="Straight Arrow Connector 1836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8" name="Straight Arrow Connector 1837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9" name="Straight Arrow Connector 1838"/>
              <p:cNvCxnSpPr/>
              <p:nvPr/>
            </p:nvCxnSpPr>
            <p:spPr>
              <a:xfrm>
                <a:off x="6409997" y="6123767"/>
                <a:ext cx="551842" cy="0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56" name="Group 1855"/>
          <p:cNvGrpSpPr/>
          <p:nvPr/>
        </p:nvGrpSpPr>
        <p:grpSpPr>
          <a:xfrm>
            <a:off x="19551581" y="9461273"/>
            <a:ext cx="361516" cy="1897145"/>
            <a:chOff x="11308644" y="3365911"/>
            <a:chExt cx="361516" cy="1897145"/>
          </a:xfrm>
        </p:grpSpPr>
        <p:grpSp>
          <p:nvGrpSpPr>
            <p:cNvPr id="1857" name="Group 1856"/>
            <p:cNvGrpSpPr/>
            <p:nvPr/>
          </p:nvGrpSpPr>
          <p:grpSpPr>
            <a:xfrm rot="5400000">
              <a:off x="11246904" y="4866499"/>
              <a:ext cx="458297" cy="334817"/>
              <a:chOff x="6330339" y="5786642"/>
              <a:chExt cx="631500" cy="334817"/>
            </a:xfrm>
          </p:grpSpPr>
          <p:cxnSp>
            <p:nvCxnSpPr>
              <p:cNvPr id="1870" name="Straight Arrow Connector 1869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1" name="Straight Arrow Connector 1870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2" name="Straight Arrow Connector 1871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58" name="Group 1857"/>
            <p:cNvGrpSpPr/>
            <p:nvPr/>
          </p:nvGrpSpPr>
          <p:grpSpPr>
            <a:xfrm rot="5400000">
              <a:off x="11258660" y="4391114"/>
              <a:ext cx="458297" cy="334817"/>
              <a:chOff x="6330339" y="5786642"/>
              <a:chExt cx="631500" cy="334817"/>
            </a:xfrm>
          </p:grpSpPr>
          <p:cxnSp>
            <p:nvCxnSpPr>
              <p:cNvPr id="1867" name="Straight Arrow Connector 1866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8" name="Straight Arrow Connector 1867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9" name="Straight Arrow Connector 1868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59" name="Group 1858"/>
            <p:cNvGrpSpPr/>
            <p:nvPr/>
          </p:nvGrpSpPr>
          <p:grpSpPr>
            <a:xfrm rot="5400000">
              <a:off x="11270206" y="3909532"/>
              <a:ext cx="458297" cy="334817"/>
              <a:chOff x="6330339" y="5786642"/>
              <a:chExt cx="631500" cy="334817"/>
            </a:xfrm>
          </p:grpSpPr>
          <p:cxnSp>
            <p:nvCxnSpPr>
              <p:cNvPr id="1864" name="Straight Arrow Connector 1863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5" name="Straight Arrow Connector 1864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6" name="Straight Arrow Connector 1865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60" name="Group 1859"/>
            <p:cNvGrpSpPr/>
            <p:nvPr/>
          </p:nvGrpSpPr>
          <p:grpSpPr>
            <a:xfrm rot="5400000">
              <a:off x="11273603" y="3427651"/>
              <a:ext cx="458297" cy="334817"/>
              <a:chOff x="6330339" y="5786642"/>
              <a:chExt cx="631500" cy="334817"/>
            </a:xfrm>
          </p:grpSpPr>
          <p:cxnSp>
            <p:nvCxnSpPr>
              <p:cNvPr id="1861" name="Straight Arrow Connector 1860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2" name="Straight Arrow Connector 1861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3" name="Straight Arrow Connector 1862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73" name="Group 1872"/>
          <p:cNvGrpSpPr/>
          <p:nvPr/>
        </p:nvGrpSpPr>
        <p:grpSpPr>
          <a:xfrm rot="5400000">
            <a:off x="19480461" y="9028051"/>
            <a:ext cx="458297" cy="334817"/>
            <a:chOff x="6330339" y="5786642"/>
            <a:chExt cx="631500" cy="334817"/>
          </a:xfrm>
        </p:grpSpPr>
        <p:cxnSp>
          <p:nvCxnSpPr>
            <p:cNvPr id="1874" name="Straight Arrow Connector 1873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76200" cmpd="sng">
              <a:solidFill>
                <a:srgbClr val="FA7E8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5" name="Straight Arrow Connector 1874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76200" cmpd="sng">
              <a:solidFill>
                <a:srgbClr val="FC3743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6" name="Straight Arrow Connector 1875"/>
            <p:cNvCxnSpPr/>
            <p:nvPr/>
          </p:nvCxnSpPr>
          <p:spPr>
            <a:xfrm rot="16200000">
              <a:off x="6536482" y="5903771"/>
              <a:ext cx="1" cy="412286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7" name="Group 1876"/>
          <p:cNvGrpSpPr/>
          <p:nvPr/>
        </p:nvGrpSpPr>
        <p:grpSpPr>
          <a:xfrm rot="5400000">
            <a:off x="19492217" y="8552666"/>
            <a:ext cx="458297" cy="334817"/>
            <a:chOff x="6330339" y="5786642"/>
            <a:chExt cx="631500" cy="334817"/>
          </a:xfrm>
        </p:grpSpPr>
        <p:cxnSp>
          <p:nvCxnSpPr>
            <p:cNvPr id="1878" name="Straight Arrow Connector 1877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76200" cmpd="sng">
              <a:solidFill>
                <a:srgbClr val="FA7E8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9" name="Straight Arrow Connector 1878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76200" cmpd="sng">
              <a:solidFill>
                <a:srgbClr val="FC3743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0" name="Straight Arrow Connector 1879"/>
            <p:cNvCxnSpPr/>
            <p:nvPr/>
          </p:nvCxnSpPr>
          <p:spPr>
            <a:xfrm rot="16200000">
              <a:off x="6536482" y="5903771"/>
              <a:ext cx="1" cy="412286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1" name="Group 1880"/>
          <p:cNvGrpSpPr/>
          <p:nvPr/>
        </p:nvGrpSpPr>
        <p:grpSpPr>
          <a:xfrm rot="5400000">
            <a:off x="19503763" y="8071084"/>
            <a:ext cx="458297" cy="334817"/>
            <a:chOff x="6330339" y="5786642"/>
            <a:chExt cx="631500" cy="334817"/>
          </a:xfrm>
        </p:grpSpPr>
        <p:cxnSp>
          <p:nvCxnSpPr>
            <p:cNvPr id="1882" name="Straight Arrow Connector 1881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76200" cmpd="sng">
              <a:solidFill>
                <a:srgbClr val="FA7E8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3" name="Straight Arrow Connector 1882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76200" cmpd="sng">
              <a:solidFill>
                <a:srgbClr val="FC3743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4" name="Straight Arrow Connector 1883"/>
            <p:cNvCxnSpPr/>
            <p:nvPr/>
          </p:nvCxnSpPr>
          <p:spPr>
            <a:xfrm rot="16200000">
              <a:off x="6536482" y="5903771"/>
              <a:ext cx="1" cy="412286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5" name="Group 1884"/>
          <p:cNvGrpSpPr/>
          <p:nvPr/>
        </p:nvGrpSpPr>
        <p:grpSpPr>
          <a:xfrm rot="5400000">
            <a:off x="19624466" y="7706511"/>
            <a:ext cx="231831" cy="326667"/>
            <a:chOff x="6330339" y="5786642"/>
            <a:chExt cx="631500" cy="334817"/>
          </a:xfrm>
        </p:grpSpPr>
        <p:cxnSp>
          <p:nvCxnSpPr>
            <p:cNvPr id="1886" name="Straight Arrow Connector 1885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76200" cmpd="sng">
              <a:solidFill>
                <a:srgbClr val="FA7E8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7" name="Straight Arrow Connector 1886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76200" cmpd="sng">
              <a:solidFill>
                <a:srgbClr val="FC3743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8" name="Straight Arrow Connector 1887"/>
            <p:cNvCxnSpPr/>
            <p:nvPr/>
          </p:nvCxnSpPr>
          <p:spPr>
            <a:xfrm rot="16200000">
              <a:off x="6536482" y="5903771"/>
              <a:ext cx="1" cy="412286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9" name="Group 1888"/>
          <p:cNvGrpSpPr/>
          <p:nvPr/>
        </p:nvGrpSpPr>
        <p:grpSpPr>
          <a:xfrm>
            <a:off x="19558070" y="17396150"/>
            <a:ext cx="361516" cy="1897145"/>
            <a:chOff x="11308644" y="3365911"/>
            <a:chExt cx="361516" cy="1897145"/>
          </a:xfrm>
        </p:grpSpPr>
        <p:grpSp>
          <p:nvGrpSpPr>
            <p:cNvPr id="1890" name="Group 1889"/>
            <p:cNvGrpSpPr/>
            <p:nvPr/>
          </p:nvGrpSpPr>
          <p:grpSpPr>
            <a:xfrm rot="5400000">
              <a:off x="11246904" y="4866499"/>
              <a:ext cx="458297" cy="334817"/>
              <a:chOff x="6330339" y="5786642"/>
              <a:chExt cx="631500" cy="334817"/>
            </a:xfrm>
          </p:grpSpPr>
          <p:cxnSp>
            <p:nvCxnSpPr>
              <p:cNvPr id="1903" name="Straight Arrow Connector 1902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4" name="Straight Arrow Connector 1903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5" name="Straight Arrow Connector 1904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91" name="Group 1890"/>
            <p:cNvGrpSpPr/>
            <p:nvPr/>
          </p:nvGrpSpPr>
          <p:grpSpPr>
            <a:xfrm rot="5400000">
              <a:off x="11258660" y="4391114"/>
              <a:ext cx="458297" cy="334817"/>
              <a:chOff x="6330339" y="5786642"/>
              <a:chExt cx="631500" cy="334817"/>
            </a:xfrm>
          </p:grpSpPr>
          <p:cxnSp>
            <p:nvCxnSpPr>
              <p:cNvPr id="1900" name="Straight Arrow Connector 1899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1" name="Straight Arrow Connector 1900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2" name="Straight Arrow Connector 1901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92" name="Group 1891"/>
            <p:cNvGrpSpPr/>
            <p:nvPr/>
          </p:nvGrpSpPr>
          <p:grpSpPr>
            <a:xfrm rot="5400000">
              <a:off x="11270206" y="3909532"/>
              <a:ext cx="458297" cy="334817"/>
              <a:chOff x="6330339" y="5786642"/>
              <a:chExt cx="631500" cy="334817"/>
            </a:xfrm>
          </p:grpSpPr>
          <p:cxnSp>
            <p:nvCxnSpPr>
              <p:cNvPr id="1897" name="Straight Arrow Connector 1896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8" name="Straight Arrow Connector 1897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9" name="Straight Arrow Connector 1898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93" name="Group 1892"/>
            <p:cNvGrpSpPr/>
            <p:nvPr/>
          </p:nvGrpSpPr>
          <p:grpSpPr>
            <a:xfrm rot="5400000">
              <a:off x="11273603" y="3427651"/>
              <a:ext cx="458297" cy="334817"/>
              <a:chOff x="6330339" y="5786642"/>
              <a:chExt cx="631500" cy="334817"/>
            </a:xfrm>
          </p:grpSpPr>
          <p:cxnSp>
            <p:nvCxnSpPr>
              <p:cNvPr id="1894" name="Straight Arrow Connector 1893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5" name="Straight Arrow Connector 1894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6" name="Straight Arrow Connector 1895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06" name="Group 1905"/>
          <p:cNvGrpSpPr/>
          <p:nvPr/>
        </p:nvGrpSpPr>
        <p:grpSpPr>
          <a:xfrm rot="5400000">
            <a:off x="19539714" y="16999593"/>
            <a:ext cx="458297" cy="334817"/>
            <a:chOff x="6330339" y="5786642"/>
            <a:chExt cx="631500" cy="334817"/>
          </a:xfrm>
        </p:grpSpPr>
        <p:cxnSp>
          <p:nvCxnSpPr>
            <p:cNvPr id="1907" name="Straight Arrow Connector 1906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76200" cmpd="sng">
              <a:solidFill>
                <a:srgbClr val="FA7E8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8" name="Straight Arrow Connector 1907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76200" cmpd="sng">
              <a:solidFill>
                <a:srgbClr val="FC3743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9" name="Straight Arrow Connector 1908"/>
            <p:cNvCxnSpPr/>
            <p:nvPr/>
          </p:nvCxnSpPr>
          <p:spPr>
            <a:xfrm rot="16200000">
              <a:off x="6536482" y="5903771"/>
              <a:ext cx="1" cy="412286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0" name="Group 1909"/>
          <p:cNvGrpSpPr/>
          <p:nvPr/>
        </p:nvGrpSpPr>
        <p:grpSpPr>
          <a:xfrm rot="5400000">
            <a:off x="19665816" y="16638555"/>
            <a:ext cx="229603" cy="334817"/>
            <a:chOff x="6330339" y="5786642"/>
            <a:chExt cx="631500" cy="334817"/>
          </a:xfrm>
        </p:grpSpPr>
        <p:cxnSp>
          <p:nvCxnSpPr>
            <p:cNvPr id="1911" name="Straight Arrow Connector 1910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76200" cmpd="sng">
              <a:solidFill>
                <a:srgbClr val="FA7E8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2" name="Straight Arrow Connector 1911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76200" cmpd="sng">
              <a:solidFill>
                <a:srgbClr val="FC3743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3" name="Straight Arrow Connector 1912"/>
            <p:cNvCxnSpPr/>
            <p:nvPr/>
          </p:nvCxnSpPr>
          <p:spPr>
            <a:xfrm rot="16200000">
              <a:off x="6536482" y="5903771"/>
              <a:ext cx="1" cy="412286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14" name="Straight Arrow Connector 1913"/>
          <p:cNvCxnSpPr/>
          <p:nvPr/>
        </p:nvCxnSpPr>
        <p:spPr>
          <a:xfrm flipH="1">
            <a:off x="23920169" y="15674877"/>
            <a:ext cx="108421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15" name="Group 1914"/>
          <p:cNvGrpSpPr/>
          <p:nvPr/>
        </p:nvGrpSpPr>
        <p:grpSpPr>
          <a:xfrm>
            <a:off x="1422401" y="1358621"/>
            <a:ext cx="7233726" cy="11650731"/>
            <a:chOff x="1025470" y="323272"/>
            <a:chExt cx="3698875" cy="5957455"/>
          </a:xfrm>
        </p:grpSpPr>
        <p:sp>
          <p:nvSpPr>
            <p:cNvPr id="1916" name="Rectangle 1915"/>
            <p:cNvSpPr/>
            <p:nvPr/>
          </p:nvSpPr>
          <p:spPr>
            <a:xfrm>
              <a:off x="2270064" y="4179455"/>
              <a:ext cx="2262970" cy="152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0"/>
            </a:p>
          </p:txBody>
        </p:sp>
        <p:sp>
          <p:nvSpPr>
            <p:cNvPr id="1917" name="Rectangle 1916"/>
            <p:cNvSpPr/>
            <p:nvPr/>
          </p:nvSpPr>
          <p:spPr>
            <a:xfrm>
              <a:off x="2270063" y="914401"/>
              <a:ext cx="2262971" cy="326505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0"/>
            </a:p>
          </p:txBody>
        </p:sp>
        <p:sp>
          <p:nvSpPr>
            <p:cNvPr id="1918" name="Frame 1917"/>
            <p:cNvSpPr/>
            <p:nvPr/>
          </p:nvSpPr>
          <p:spPr>
            <a:xfrm>
              <a:off x="1025470" y="323272"/>
              <a:ext cx="3698875" cy="5957455"/>
            </a:xfrm>
            <a:prstGeom prst="frame">
              <a:avLst>
                <a:gd name="adj1" fmla="val 6151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0">
                <a:solidFill>
                  <a:schemeClr val="tx1"/>
                </a:solidFill>
              </a:endParaRPr>
            </a:p>
          </p:txBody>
        </p:sp>
      </p:grpSp>
      <p:sp>
        <p:nvSpPr>
          <p:cNvPr id="1919" name="TextBox 1918"/>
          <p:cNvSpPr txBox="1"/>
          <p:nvPr/>
        </p:nvSpPr>
        <p:spPr>
          <a:xfrm>
            <a:off x="4933753" y="4153890"/>
            <a:ext cx="2521944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Build</a:t>
            </a:r>
          </a:p>
          <a:p>
            <a:pPr algn="ctr"/>
            <a:r>
              <a:rPr lang="en-US" dirty="0" smtClean="0">
                <a:latin typeface="Times New Roman"/>
                <a:cs typeface="Times New Roman"/>
              </a:rPr>
              <a:t>zone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920" name="TextBox 1919"/>
          <p:cNvSpPr txBox="1"/>
          <p:nvPr/>
        </p:nvSpPr>
        <p:spPr>
          <a:xfrm>
            <a:off x="4495771" y="9062569"/>
            <a:ext cx="3397910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Staging</a:t>
            </a:r>
          </a:p>
          <a:p>
            <a:pPr algn="ctr"/>
            <a:r>
              <a:rPr lang="en-US" dirty="0" smtClean="0">
                <a:latin typeface="Times New Roman"/>
                <a:cs typeface="Times New Roman"/>
              </a:rPr>
              <a:t>zone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921" name="TextBox 1920"/>
          <p:cNvSpPr txBox="1"/>
          <p:nvPr/>
        </p:nvSpPr>
        <p:spPr>
          <a:xfrm>
            <a:off x="3956965" y="11380070"/>
            <a:ext cx="950623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err="1" smtClean="0">
                <a:latin typeface="Times New Roman"/>
                <a:cs typeface="Times New Roman"/>
              </a:rPr>
              <a:t>ε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1922" name="TextBox 1921"/>
          <p:cNvSpPr txBox="1"/>
          <p:nvPr/>
        </p:nvSpPr>
        <p:spPr>
          <a:xfrm>
            <a:off x="4109365" y="1304589"/>
            <a:ext cx="950623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err="1" smtClean="0">
                <a:latin typeface="Times New Roman"/>
                <a:cs typeface="Times New Roman"/>
              </a:rPr>
              <a:t>ε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1923" name="TextBox 1922"/>
          <p:cNvSpPr txBox="1"/>
          <p:nvPr/>
        </p:nvSpPr>
        <p:spPr>
          <a:xfrm>
            <a:off x="1725930" y="6595716"/>
            <a:ext cx="2478685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ε</a:t>
            </a:r>
            <a:r>
              <a:rPr lang="en-US" dirty="0" smtClean="0">
                <a:latin typeface="Times New Roman"/>
                <a:cs typeface="Times New Roman"/>
              </a:rPr>
              <a:t>+2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endParaRPr lang="en-US" i="1" dirty="0">
              <a:latin typeface="Times New Roman"/>
              <a:cs typeface="Times New Roman"/>
            </a:endParaRPr>
          </a:p>
        </p:txBody>
      </p:sp>
      <p:cxnSp>
        <p:nvCxnSpPr>
          <p:cNvPr id="1924" name="Straight Arrow Connector 1923"/>
          <p:cNvCxnSpPr/>
          <p:nvPr/>
        </p:nvCxnSpPr>
        <p:spPr>
          <a:xfrm>
            <a:off x="1841500" y="6661526"/>
            <a:ext cx="2014896" cy="0"/>
          </a:xfrm>
          <a:prstGeom prst="straightConnector1">
            <a:avLst/>
          </a:prstGeom>
          <a:ln w="76200" cmpd="sng">
            <a:solidFill>
              <a:schemeClr val="tx1"/>
            </a:solidFill>
            <a:headEnd type="stealth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5" name="Straight Arrow Connector 1924"/>
          <p:cNvCxnSpPr/>
          <p:nvPr/>
        </p:nvCxnSpPr>
        <p:spPr>
          <a:xfrm>
            <a:off x="5059988" y="11880406"/>
            <a:ext cx="0" cy="759558"/>
          </a:xfrm>
          <a:prstGeom prst="straightConnector1">
            <a:avLst/>
          </a:prstGeom>
          <a:ln w="76200" cmpd="sng">
            <a:solidFill>
              <a:schemeClr val="tx1"/>
            </a:solidFill>
            <a:headEnd type="stealth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6" name="Straight Arrow Connector 1925"/>
          <p:cNvCxnSpPr/>
          <p:nvPr/>
        </p:nvCxnSpPr>
        <p:spPr>
          <a:xfrm>
            <a:off x="5050752" y="1755108"/>
            <a:ext cx="0" cy="759558"/>
          </a:xfrm>
          <a:prstGeom prst="straightConnector1">
            <a:avLst/>
          </a:prstGeom>
          <a:ln w="76200" cmpd="sng">
            <a:solidFill>
              <a:schemeClr val="tx1"/>
            </a:solidFill>
            <a:headEnd type="stealth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7" name="TextBox 1926"/>
          <p:cNvSpPr txBox="1"/>
          <p:nvPr/>
        </p:nvSpPr>
        <p:spPr>
          <a:xfrm>
            <a:off x="1419075" y="13654677"/>
            <a:ext cx="2762295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Robot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928" name="TextBox 1927"/>
          <p:cNvSpPr txBox="1"/>
          <p:nvPr/>
        </p:nvSpPr>
        <p:spPr>
          <a:xfrm>
            <a:off x="1419075" y="15404279"/>
            <a:ext cx="2228758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Goal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929" name="Octagon 1928"/>
          <p:cNvSpPr/>
          <p:nvPr/>
        </p:nvSpPr>
        <p:spPr>
          <a:xfrm>
            <a:off x="6451557" y="13840654"/>
            <a:ext cx="1214624" cy="1214624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latin typeface="Times New Roman"/>
                <a:cs typeface="Times New Roman"/>
              </a:rPr>
              <a:t>3</a:t>
            </a:r>
            <a:endParaRPr lang="en-US" sz="7200" dirty="0">
              <a:latin typeface="Times New Roman"/>
              <a:cs typeface="Times New Roman"/>
            </a:endParaRPr>
          </a:p>
        </p:txBody>
      </p:sp>
      <p:sp>
        <p:nvSpPr>
          <p:cNvPr id="1930" name="Octagon 1929"/>
          <p:cNvSpPr/>
          <p:nvPr/>
        </p:nvSpPr>
        <p:spPr>
          <a:xfrm>
            <a:off x="6451557" y="15787435"/>
            <a:ext cx="1214624" cy="1214624"/>
          </a:xfrm>
          <a:prstGeom prst="octagon">
            <a:avLst/>
          </a:prstGeom>
          <a:solidFill>
            <a:srgbClr val="686E95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latin typeface="Times New Roman"/>
                <a:cs typeface="Times New Roman"/>
              </a:rPr>
              <a:t>5</a:t>
            </a:r>
            <a:endParaRPr lang="en-US" sz="7200" dirty="0">
              <a:latin typeface="Times New Roman"/>
              <a:cs typeface="Times New Roman"/>
            </a:endParaRPr>
          </a:p>
        </p:txBody>
      </p:sp>
      <p:sp>
        <p:nvSpPr>
          <p:cNvPr id="1931" name="TextBox 1930"/>
          <p:cNvSpPr txBox="1"/>
          <p:nvPr/>
        </p:nvSpPr>
        <p:spPr>
          <a:xfrm>
            <a:off x="1419075" y="17153881"/>
            <a:ext cx="2637987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Move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932" name="TextBox 1931"/>
          <p:cNvSpPr txBox="1"/>
          <p:nvPr/>
        </p:nvSpPr>
        <p:spPr>
          <a:xfrm>
            <a:off x="1419075" y="18903482"/>
            <a:ext cx="4682079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Times New Roman"/>
                <a:cs typeface="Times New Roman"/>
              </a:rPr>
              <a:t>DriftMove</a:t>
            </a:r>
            <a:endParaRPr lang="en-US" dirty="0">
              <a:latin typeface="Times New Roman"/>
              <a:cs typeface="Times New Roman"/>
            </a:endParaRPr>
          </a:p>
        </p:txBody>
      </p:sp>
      <p:grpSp>
        <p:nvGrpSpPr>
          <p:cNvPr id="1933" name="Group 1932"/>
          <p:cNvGrpSpPr/>
          <p:nvPr/>
        </p:nvGrpSpPr>
        <p:grpSpPr>
          <a:xfrm rot="5400000">
            <a:off x="6513960" y="18972183"/>
            <a:ext cx="1471152" cy="1448877"/>
            <a:chOff x="6330339" y="5786642"/>
            <a:chExt cx="631500" cy="334817"/>
          </a:xfrm>
        </p:grpSpPr>
        <p:cxnSp>
          <p:nvCxnSpPr>
            <p:cNvPr id="1934" name="Straight Arrow Connector 1933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190500" cmpd="sng">
              <a:solidFill>
                <a:srgbClr val="FA7E8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5" name="Straight Arrow Connector 1934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190500" cmpd="sng">
              <a:solidFill>
                <a:srgbClr val="FC3743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6" name="Straight Arrow Connector 1935"/>
            <p:cNvCxnSpPr/>
            <p:nvPr/>
          </p:nvCxnSpPr>
          <p:spPr>
            <a:xfrm rot="16200000">
              <a:off x="6536482" y="5903771"/>
              <a:ext cx="1" cy="412286"/>
            </a:xfrm>
            <a:prstGeom prst="straightConnector1">
              <a:avLst/>
            </a:prstGeom>
            <a:ln w="1905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37" name="Straight Arrow Connector 1936"/>
          <p:cNvCxnSpPr/>
          <p:nvPr/>
        </p:nvCxnSpPr>
        <p:spPr>
          <a:xfrm>
            <a:off x="6451557" y="18106725"/>
            <a:ext cx="1450652" cy="0"/>
          </a:xfrm>
          <a:prstGeom prst="straightConnector1">
            <a:avLst/>
          </a:prstGeom>
          <a:ln w="1905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951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204</Words>
  <Application>Microsoft Macintosh PowerPoint</Application>
  <PresentationFormat>Custom</PresentationFormat>
  <Paragraphs>196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Aaron Becker</cp:lastModifiedBy>
  <cp:revision>14</cp:revision>
  <dcterms:created xsi:type="dcterms:W3CDTF">2015-09-16T04:55:10Z</dcterms:created>
  <dcterms:modified xsi:type="dcterms:W3CDTF">2015-09-16T05:57:43Z</dcterms:modified>
</cp:coreProperties>
</file>