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629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12" y="-120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2A40C-9752-495E-9814-EDB0A74B5D72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2138" y="1143000"/>
            <a:ext cx="5673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94756-90C5-4AF5-AF20-E12BC31A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2138" y="1143000"/>
            <a:ext cx="5673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11446-F609-42C5-AC39-41B893951B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0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84951"/>
            <a:ext cx="9144000" cy="23080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81970"/>
            <a:ext cx="9144000" cy="160057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7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52954"/>
            <a:ext cx="2628900" cy="56181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52954"/>
            <a:ext cx="7734300" cy="56181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8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52747"/>
            <a:ext cx="10515600" cy="275764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436481"/>
            <a:ext cx="10515600" cy="145018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64771"/>
            <a:ext cx="5181600" cy="4206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64771"/>
            <a:ext cx="5181600" cy="4206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9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52954"/>
            <a:ext cx="10515600" cy="12813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25124"/>
            <a:ext cx="5157787" cy="7964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21573"/>
            <a:ext cx="5157787" cy="35617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25124"/>
            <a:ext cx="5183188" cy="7964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21573"/>
            <a:ext cx="5183188" cy="35617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4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1960"/>
            <a:ext cx="3932237" cy="15468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54511"/>
            <a:ext cx="6172200" cy="47111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88820"/>
            <a:ext cx="3932237" cy="3684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8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1960"/>
            <a:ext cx="3932237" cy="15468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54511"/>
            <a:ext cx="6172200" cy="47111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88820"/>
            <a:ext cx="3932237" cy="3684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6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2954"/>
            <a:ext cx="10515600" cy="1281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4771"/>
            <a:ext cx="10515600" cy="420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44472"/>
            <a:ext cx="27432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44472"/>
            <a:ext cx="41148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44472"/>
            <a:ext cx="27432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2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t="9970" r="40292" b="43167"/>
          <a:stretch/>
        </p:blipFill>
        <p:spPr bwMode="auto">
          <a:xfrm>
            <a:off x="1346806" y="-14483"/>
            <a:ext cx="9396567" cy="436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ontent Placeholder 6"/>
          <p:cNvSpPr txBox="1">
            <a:spLocks noGrp="1"/>
          </p:cNvSpPr>
          <p:nvPr>
            <p:ph idx="1"/>
          </p:nvPr>
        </p:nvSpPr>
        <p:spPr>
          <a:xfrm>
            <a:off x="4132478" y="4148358"/>
            <a:ext cx="359964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robots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l="41837" t="17084" r="40397" b="37567"/>
          <a:stretch/>
        </p:blipFill>
        <p:spPr>
          <a:xfrm>
            <a:off x="9273943" y="4743062"/>
            <a:ext cx="1114931" cy="1446446"/>
          </a:xfrm>
          <a:prstGeom prst="rect">
            <a:avLst/>
          </a:prstGeom>
        </p:spPr>
      </p:pic>
      <p:sp>
        <p:nvSpPr>
          <p:cNvPr id="24" name="Isosceles Triangle 23"/>
          <p:cNvSpPr/>
          <p:nvPr/>
        </p:nvSpPr>
        <p:spPr>
          <a:xfrm rot="5400000">
            <a:off x="5861187" y="6316840"/>
            <a:ext cx="222009" cy="187034"/>
          </a:xfrm>
          <a:prstGeom prst="triangle">
            <a:avLst/>
          </a:prstGeom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 b="1"/>
          </a:p>
        </p:txBody>
      </p:sp>
      <p:sp>
        <p:nvSpPr>
          <p:cNvPr id="25" name="Oval 24"/>
          <p:cNvSpPr/>
          <p:nvPr/>
        </p:nvSpPr>
        <p:spPr>
          <a:xfrm>
            <a:off x="3624341" y="6396832"/>
            <a:ext cx="130990" cy="124530"/>
          </a:xfrm>
          <a:prstGeom prst="ellipse">
            <a:avLst/>
          </a:prstGeom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 b="1"/>
          </a:p>
        </p:txBody>
      </p:sp>
      <p:sp>
        <p:nvSpPr>
          <p:cNvPr id="26" name="Diamond 25"/>
          <p:cNvSpPr/>
          <p:nvPr/>
        </p:nvSpPr>
        <p:spPr>
          <a:xfrm>
            <a:off x="2258730" y="6366537"/>
            <a:ext cx="125243" cy="154825"/>
          </a:xfrm>
          <a:prstGeom prst="diamond">
            <a:avLst/>
          </a:prstGeom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92" b="1" dirty="0"/>
              <a:t>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/>
          <a:srcRect l="38631" t="15882" r="35309" b="13772"/>
          <a:stretch/>
        </p:blipFill>
        <p:spPr>
          <a:xfrm>
            <a:off x="1826751" y="4742813"/>
            <a:ext cx="953414" cy="14469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/>
          <a:srcRect l="40731" t="17614" r="39337" b="37698"/>
          <a:stretch/>
        </p:blipFill>
        <p:spPr>
          <a:xfrm>
            <a:off x="3065241" y="4742813"/>
            <a:ext cx="1171640" cy="14469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7"/>
          <a:srcRect l="34793" t="24683" r="33400" b="45134"/>
          <a:stretch/>
        </p:blipFill>
        <p:spPr>
          <a:xfrm>
            <a:off x="4521957" y="4740052"/>
            <a:ext cx="2722401" cy="145246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 rot="16200000">
            <a:off x="248493" y="1873981"/>
            <a:ext cx="219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672584" y="5173235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8"/>
          <a:srcRect l="37170" t="17614" r="35837" b="37784"/>
          <a:stretch/>
        </p:blipFill>
        <p:spPr>
          <a:xfrm>
            <a:off x="7529434" y="4788383"/>
            <a:ext cx="1459432" cy="1355805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9745958" y="6329649"/>
            <a:ext cx="187036" cy="191713"/>
          </a:xfrm>
          <a:prstGeom prst="triangle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10800000">
            <a:off x="8189052" y="6329648"/>
            <a:ext cx="215683" cy="191713"/>
          </a:xfrm>
          <a:prstGeom prst="triangle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5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10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mahadev</dc:creator>
  <cp:lastModifiedBy>Aaron Becker</cp:lastModifiedBy>
  <cp:revision>14</cp:revision>
  <dcterms:created xsi:type="dcterms:W3CDTF">2016-01-28T01:43:15Z</dcterms:created>
  <dcterms:modified xsi:type="dcterms:W3CDTF">2016-01-29T05:52:47Z</dcterms:modified>
</cp:coreProperties>
</file>