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32" y="-16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edKilobot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1692" cy="544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51842" y="2331593"/>
            <a:ext cx="3124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sources</a:t>
            </a: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(global control input)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846" y="3157669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2016-01-28T23:30:48Z</dcterms:created>
  <dcterms:modified xsi:type="dcterms:W3CDTF">2016-01-29T04:35:15Z</dcterms:modified>
</cp:coreProperties>
</file>