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9202400" cy="18059400"/>
  <p:notesSz cx="6858000" cy="9144000"/>
  <p:defaultTextStyle>
    <a:defPPr>
      <a:defRPr lang="en-US"/>
    </a:defPPr>
    <a:lvl1pPr marL="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297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0594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0891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1188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1485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1782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2079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23760" algn="l" defTabSz="90297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520" y="1360"/>
      </p:cViewPr>
      <p:guideLst>
        <p:guide orient="horz" pos="5688"/>
        <p:guide pos="60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5610124"/>
            <a:ext cx="16322040" cy="3871065"/>
          </a:xfrm>
        </p:spPr>
        <p:txBody>
          <a:bodyPr/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0233660"/>
            <a:ext cx="13441680" cy="46151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5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11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14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1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2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23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IQ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6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1" y="965678"/>
            <a:ext cx="4320540" cy="20542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1" y="965678"/>
            <a:ext cx="12641580" cy="205425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0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1604837"/>
            <a:ext cx="16322040" cy="3586798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7654346"/>
            <a:ext cx="16322040" cy="395049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1" y="5618481"/>
            <a:ext cx="8481060" cy="15889766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4042464"/>
            <a:ext cx="8484394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1" y="5727170"/>
            <a:ext cx="8484394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5" y="4042464"/>
            <a:ext cx="8487728" cy="1684707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902970" indent="0">
              <a:buNone/>
              <a:defRPr sz="4000" b="1"/>
            </a:lvl2pPr>
            <a:lvl3pPr marL="1805940" indent="0">
              <a:buNone/>
              <a:defRPr sz="3600" b="1"/>
            </a:lvl3pPr>
            <a:lvl4pPr marL="2708910" indent="0">
              <a:buNone/>
              <a:defRPr sz="3200" b="1"/>
            </a:lvl4pPr>
            <a:lvl5pPr marL="3611880" indent="0">
              <a:buNone/>
              <a:defRPr sz="3200" b="1"/>
            </a:lvl5pPr>
            <a:lvl6pPr marL="4514850" indent="0">
              <a:buNone/>
              <a:defRPr sz="3200" b="1"/>
            </a:lvl6pPr>
            <a:lvl7pPr marL="5417820" indent="0">
              <a:buNone/>
              <a:defRPr sz="3200" b="1"/>
            </a:lvl7pPr>
            <a:lvl8pPr marL="6320790" indent="0">
              <a:buNone/>
              <a:defRPr sz="3200" b="1"/>
            </a:lvl8pPr>
            <a:lvl9pPr marL="722376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5" y="5727170"/>
            <a:ext cx="8487728" cy="10405058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3" y="719033"/>
            <a:ext cx="6317457" cy="306006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719033"/>
            <a:ext cx="10734675" cy="15413198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3" y="3779099"/>
            <a:ext cx="6317457" cy="12353133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2641582"/>
            <a:ext cx="11521440" cy="14924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613640"/>
            <a:ext cx="11521440" cy="10835640"/>
          </a:xfrm>
        </p:spPr>
        <p:txBody>
          <a:bodyPr/>
          <a:lstStyle>
            <a:lvl1pPr marL="0" indent="0">
              <a:buNone/>
              <a:defRPr sz="6300"/>
            </a:lvl1pPr>
            <a:lvl2pPr marL="902970" indent="0">
              <a:buNone/>
              <a:defRPr sz="5500"/>
            </a:lvl2pPr>
            <a:lvl3pPr marL="1805940" indent="0">
              <a:buNone/>
              <a:defRPr sz="4700"/>
            </a:lvl3pPr>
            <a:lvl4pPr marL="2708910" indent="0">
              <a:buNone/>
              <a:defRPr sz="4000"/>
            </a:lvl4pPr>
            <a:lvl5pPr marL="3611880" indent="0">
              <a:buNone/>
              <a:defRPr sz="4000"/>
            </a:lvl5pPr>
            <a:lvl6pPr marL="4514850" indent="0">
              <a:buNone/>
              <a:defRPr sz="4000"/>
            </a:lvl6pPr>
            <a:lvl7pPr marL="5417820" indent="0">
              <a:buNone/>
              <a:defRPr sz="4000"/>
            </a:lvl7pPr>
            <a:lvl8pPr marL="6320790" indent="0">
              <a:buNone/>
              <a:defRPr sz="4000"/>
            </a:lvl8pPr>
            <a:lvl9pPr marL="722376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4133993"/>
            <a:ext cx="11521440" cy="2119469"/>
          </a:xfrm>
        </p:spPr>
        <p:txBody>
          <a:bodyPr/>
          <a:lstStyle>
            <a:lvl1pPr marL="0" indent="0">
              <a:buNone/>
              <a:defRPr sz="2800"/>
            </a:lvl1pPr>
            <a:lvl2pPr marL="902970" indent="0">
              <a:buNone/>
              <a:defRPr sz="2400"/>
            </a:lvl2pPr>
            <a:lvl3pPr marL="1805940" indent="0">
              <a:buNone/>
              <a:defRPr sz="2000"/>
            </a:lvl3pPr>
            <a:lvl4pPr marL="2708910" indent="0">
              <a:buNone/>
              <a:defRPr sz="1800"/>
            </a:lvl4pPr>
            <a:lvl5pPr marL="3611880" indent="0">
              <a:buNone/>
              <a:defRPr sz="1800"/>
            </a:lvl5pPr>
            <a:lvl6pPr marL="4514850" indent="0">
              <a:buNone/>
              <a:defRPr sz="1800"/>
            </a:lvl6pPr>
            <a:lvl7pPr marL="5417820" indent="0">
              <a:buNone/>
              <a:defRPr sz="1800"/>
            </a:lvl7pPr>
            <a:lvl8pPr marL="6320790" indent="0">
              <a:buNone/>
              <a:defRPr sz="1800"/>
            </a:lvl8pPr>
            <a:lvl9pPr marL="722376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723213"/>
            <a:ext cx="17282160" cy="3009900"/>
          </a:xfrm>
          <a:prstGeom prst="rect">
            <a:avLst/>
          </a:prstGeom>
        </p:spPr>
        <p:txBody>
          <a:bodyPr vert="horz" lIns="180594" tIns="90297" rIns="180594" bIns="90297" rtlCol="0" anchor="ctr">
            <a:normAutofit/>
          </a:bodyPr>
          <a:lstStyle/>
          <a:p>
            <a:r>
              <a:rPr lang="ar-IQ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213864"/>
            <a:ext cx="17282160" cy="11918369"/>
          </a:xfrm>
          <a:prstGeom prst="rect">
            <a:avLst/>
          </a:prstGeom>
        </p:spPr>
        <p:txBody>
          <a:bodyPr vert="horz" lIns="180594" tIns="90297" rIns="180594" bIns="90297" rtlCol="0">
            <a:normAutofit/>
          </a:bodyPr>
          <a:lstStyle/>
          <a:p>
            <a:pPr lvl="0"/>
            <a:r>
              <a:rPr lang="ar-IQ" smtClean="0"/>
              <a:t>Click to edit Master text styles</a:t>
            </a:r>
          </a:p>
          <a:p>
            <a:pPr lvl="1"/>
            <a:r>
              <a:rPr lang="ar-IQ" smtClean="0"/>
              <a:t>Second level</a:t>
            </a:r>
          </a:p>
          <a:p>
            <a:pPr lvl="2"/>
            <a:r>
              <a:rPr lang="ar-IQ" smtClean="0"/>
              <a:t>Third level</a:t>
            </a:r>
          </a:p>
          <a:p>
            <a:pPr lvl="3"/>
            <a:r>
              <a:rPr lang="ar-IQ" smtClean="0"/>
              <a:t>Fourth level</a:t>
            </a:r>
          </a:p>
          <a:p>
            <a:pPr lvl="4"/>
            <a:r>
              <a:rPr lang="ar-IQ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70A5-DFD1-1A4E-ACA4-EF9DA8B84F4E}" type="datetimeFigureOut">
              <a:rPr lang="en-US" smtClean="0"/>
              <a:t>5/1/15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6738392"/>
            <a:ext cx="60807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6738392"/>
            <a:ext cx="4480560" cy="961495"/>
          </a:xfrm>
          <a:prstGeom prst="rect">
            <a:avLst/>
          </a:prstGeom>
        </p:spPr>
        <p:txBody>
          <a:bodyPr vert="horz" lIns="180594" tIns="90297" rIns="180594" bIns="9029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93DB-5ED0-EE4D-8FE1-0058A231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2970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7228" indent="-677228" algn="l" defTabSz="902970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67326" indent="-564356" algn="l" defTabSz="902970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902970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90297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90297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90297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90297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jp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246" descr="CancerCells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77" y="9015872"/>
            <a:ext cx="9052560" cy="9052560"/>
          </a:xfrm>
          <a:prstGeom prst="rect">
            <a:avLst/>
          </a:prstGeom>
        </p:spPr>
      </p:pic>
      <p:pic>
        <p:nvPicPr>
          <p:cNvPr id="139" name="Picture 138" descr="GettyImages_leaf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8"/>
          <a:stretch/>
        </p:blipFill>
        <p:spPr>
          <a:xfrm>
            <a:off x="9006483" y="8975634"/>
            <a:ext cx="9052560" cy="9098280"/>
          </a:xfrm>
          <a:prstGeom prst="rect">
            <a:avLst/>
          </a:prstGeom>
        </p:spPr>
      </p:pic>
      <p:pic>
        <p:nvPicPr>
          <p:cNvPr id="140" name="Picture 139" descr="BloodVessel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8961120" cy="8961120"/>
          </a:xfrm>
          <a:prstGeom prst="rect">
            <a:avLst/>
          </a:prstGeom>
        </p:spPr>
      </p:pic>
      <p:grpSp>
        <p:nvGrpSpPr>
          <p:cNvPr id="142" name="Group 141"/>
          <p:cNvGrpSpPr/>
          <p:nvPr/>
        </p:nvGrpSpPr>
        <p:grpSpPr>
          <a:xfrm>
            <a:off x="13971228" y="10070170"/>
            <a:ext cx="816501" cy="861862"/>
            <a:chOff x="13971228" y="10070170"/>
            <a:chExt cx="816501" cy="861862"/>
          </a:xfrm>
        </p:grpSpPr>
        <p:sp>
          <p:nvSpPr>
            <p:cNvPr id="143" name="Oval 142"/>
            <p:cNvSpPr/>
            <p:nvPr/>
          </p:nvSpPr>
          <p:spPr>
            <a:xfrm>
              <a:off x="13971228" y="10070170"/>
              <a:ext cx="816501" cy="8618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25660" y="10190658"/>
              <a:ext cx="712840" cy="559255"/>
            </a:xfrm>
            <a:prstGeom prst="rect">
              <a:avLst/>
            </a:prstGeom>
          </p:spPr>
        </p:pic>
      </p:grpSp>
      <p:pic>
        <p:nvPicPr>
          <p:cNvPr id="145" name="Picture 144" descr="Neuron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37" y="1517394"/>
            <a:ext cx="8475769" cy="4555726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5511800" y="7404682"/>
            <a:ext cx="322072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Patch d</a:t>
            </a:r>
            <a:r>
              <a:rPr lang="en-US" sz="3200" dirty="0" smtClean="0"/>
              <a:t>amaged </a:t>
            </a:r>
            <a:r>
              <a:rPr lang="en-US" sz="3200" dirty="0"/>
              <a:t>blood </a:t>
            </a:r>
            <a:r>
              <a:rPr lang="en-US" sz="3200" dirty="0" smtClean="0"/>
              <a:t>vessels</a:t>
            </a:r>
            <a:endParaRPr lang="en-US" sz="3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9148437" y="7390781"/>
            <a:ext cx="579598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Reconnect a severed neuron</a:t>
            </a:r>
            <a:endParaRPr lang="en-US" sz="3200" dirty="0"/>
          </a:p>
        </p:txBody>
      </p:sp>
      <p:grpSp>
        <p:nvGrpSpPr>
          <p:cNvPr id="148" name="Group 147"/>
          <p:cNvGrpSpPr/>
          <p:nvPr/>
        </p:nvGrpSpPr>
        <p:grpSpPr>
          <a:xfrm>
            <a:off x="15519578" y="11959725"/>
            <a:ext cx="816501" cy="861862"/>
            <a:chOff x="13971228" y="14766810"/>
            <a:chExt cx="816501" cy="861862"/>
          </a:xfrm>
        </p:grpSpPr>
        <p:sp>
          <p:nvSpPr>
            <p:cNvPr id="149" name="Oval 148"/>
            <p:cNvSpPr/>
            <p:nvPr/>
          </p:nvSpPr>
          <p:spPr>
            <a:xfrm>
              <a:off x="13971228" y="14766810"/>
              <a:ext cx="816501" cy="861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/>
              </a:r>
              <a:endParaRPr lang="en-US" dirty="0"/>
            </a:p>
          </p:txBody>
        </p:sp>
        <p:pic>
          <p:nvPicPr>
            <p:cNvPr id="150" name="Picture 149" descr="Stearic_acid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27"/>
            <a:stretch/>
          </p:blipFill>
          <p:spPr>
            <a:xfrm>
              <a:off x="14021706" y="15013522"/>
              <a:ext cx="716794" cy="271306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9522248" y="11752121"/>
            <a:ext cx="816501" cy="861862"/>
            <a:chOff x="10131848" y="12613983"/>
            <a:chExt cx="816501" cy="861862"/>
          </a:xfrm>
        </p:grpSpPr>
        <p:sp>
          <p:nvSpPr>
            <p:cNvPr id="152" name="Oval 151"/>
            <p:cNvSpPr/>
            <p:nvPr/>
          </p:nvSpPr>
          <p:spPr>
            <a:xfrm>
              <a:off x="10131848" y="12613983"/>
              <a:ext cx="816501" cy="861862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" name="Picture 152" descr="Saccharose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1012" y="12851937"/>
              <a:ext cx="807337" cy="418294"/>
            </a:xfrm>
            <a:prstGeom prst="rect">
              <a:avLst/>
            </a:prstGeom>
          </p:spPr>
        </p:pic>
      </p:grpSp>
      <p:grpSp>
        <p:nvGrpSpPr>
          <p:cNvPr id="155" name="Group 154"/>
          <p:cNvGrpSpPr/>
          <p:nvPr/>
        </p:nvGrpSpPr>
        <p:grpSpPr>
          <a:xfrm>
            <a:off x="648306" y="10508370"/>
            <a:ext cx="4128968" cy="1682634"/>
            <a:chOff x="-4490588" y="11091177"/>
            <a:chExt cx="4128968" cy="1682634"/>
          </a:xfrm>
        </p:grpSpPr>
        <p:sp>
          <p:nvSpPr>
            <p:cNvPr id="156" name="TextBox 155"/>
            <p:cNvSpPr txBox="1"/>
            <p:nvPr/>
          </p:nvSpPr>
          <p:spPr>
            <a:xfrm>
              <a:off x="-4490588" y="11091177"/>
              <a:ext cx="4128968" cy="15696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Targeted drug delivery:</a:t>
              </a:r>
            </a:p>
            <a:p>
              <a:r>
                <a:rPr lang="en-US" sz="3200" dirty="0"/>
                <a:t>c</a:t>
              </a:r>
              <a:r>
                <a:rPr lang="en-US" sz="3200" dirty="0" smtClean="0"/>
                <a:t>over </a:t>
              </a:r>
              <a:r>
                <a:rPr lang="en-US" sz="3200" dirty="0"/>
                <a:t>cancer </a:t>
              </a:r>
              <a:r>
                <a:rPr lang="en-US" sz="3200" dirty="0" smtClean="0"/>
                <a:t>cells      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/>
                <a:t>healthy </a:t>
              </a:r>
              <a:r>
                <a:rPr lang="en-US" sz="3200" dirty="0" smtClean="0"/>
                <a:t>cells     </a:t>
              </a:r>
              <a:endParaRPr lang="en-US" sz="3200" dirty="0"/>
            </a:p>
          </p:txBody>
        </p:sp>
        <p:pic>
          <p:nvPicPr>
            <p:cNvPr id="157" name="Picture 156" descr="HealthyCellsKey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06346" y="12028496"/>
              <a:ext cx="621096" cy="745315"/>
            </a:xfrm>
            <a:prstGeom prst="rect">
              <a:avLst/>
            </a:prstGeom>
          </p:spPr>
        </p:pic>
        <p:pic>
          <p:nvPicPr>
            <p:cNvPr id="158" name="Picture 157" descr="CancerCellsKey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5338" y="11544175"/>
              <a:ext cx="539024" cy="646829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16861613" y="14883866"/>
            <a:ext cx="816501" cy="861862"/>
            <a:chOff x="16861613" y="14883866"/>
            <a:chExt cx="816501" cy="861862"/>
          </a:xfrm>
        </p:grpSpPr>
        <p:sp>
          <p:nvSpPr>
            <p:cNvPr id="160" name="Oval 159"/>
            <p:cNvSpPr/>
            <p:nvPr/>
          </p:nvSpPr>
          <p:spPr>
            <a:xfrm>
              <a:off x="16861613" y="14883866"/>
              <a:ext cx="816501" cy="86186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1" name="Picture 160" descr="Alpha-D-Glucopyranose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9658" y="14970252"/>
              <a:ext cx="718456" cy="775476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12259401" y="12639383"/>
            <a:ext cx="816501" cy="861862"/>
            <a:chOff x="11167201" y="13791450"/>
            <a:chExt cx="816501" cy="861862"/>
          </a:xfrm>
        </p:grpSpPr>
        <p:sp>
          <p:nvSpPr>
            <p:cNvPr id="163" name="Oval 162"/>
            <p:cNvSpPr/>
            <p:nvPr/>
          </p:nvSpPr>
          <p:spPr>
            <a:xfrm>
              <a:off x="11167201" y="13791450"/>
              <a:ext cx="816501" cy="86186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r>
                <a:rPr lang="en-US" dirty="0"/>
                <a:t/>
              </a:r>
              <a:endParaRPr lang="en-US" dirty="0"/>
            </a:p>
          </p:txBody>
        </p:sp>
        <p:pic>
          <p:nvPicPr>
            <p:cNvPr id="164" name="Picture 163" descr="Amino_acid_zwitterions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2022" y="13979626"/>
              <a:ext cx="671361" cy="447574"/>
            </a:xfrm>
            <a:prstGeom prst="rect">
              <a:avLst/>
            </a:prstGeom>
          </p:spPr>
        </p:pic>
      </p:grpSp>
      <p:grpSp>
        <p:nvGrpSpPr>
          <p:cNvPr id="165" name="Group 164"/>
          <p:cNvGrpSpPr/>
          <p:nvPr/>
        </p:nvGrpSpPr>
        <p:grpSpPr>
          <a:xfrm>
            <a:off x="9287601" y="9345195"/>
            <a:ext cx="5943600" cy="584776"/>
            <a:chOff x="19939000" y="16347717"/>
            <a:chExt cx="5943600" cy="584776"/>
          </a:xfrm>
        </p:grpSpPr>
        <p:sp>
          <p:nvSpPr>
            <p:cNvPr id="166" name="TextBox 165"/>
            <p:cNvSpPr txBox="1"/>
            <p:nvPr/>
          </p:nvSpPr>
          <p:spPr>
            <a:xfrm>
              <a:off x="19939000" y="16347717"/>
              <a:ext cx="5943600" cy="5847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Deliver key nutrients:</a:t>
              </a:r>
              <a:endParaRPr lang="en-US" sz="3200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3715979" y="16437120"/>
              <a:ext cx="1966432" cy="419081"/>
              <a:chOff x="20358300" y="12531790"/>
              <a:chExt cx="4135317" cy="881309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21991302" y="12531790"/>
                <a:ext cx="816501" cy="861862"/>
                <a:chOff x="13971228" y="10070170"/>
                <a:chExt cx="816501" cy="861862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13971228" y="10070170"/>
                  <a:ext cx="816501" cy="86186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2" name="Picture 1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25660" y="10190658"/>
                  <a:ext cx="712840" cy="559255"/>
                </a:xfrm>
                <a:prstGeom prst="rect">
                  <a:avLst/>
                </a:prstGeom>
              </p:spPr>
            </p:pic>
          </p:grpSp>
          <p:grpSp>
            <p:nvGrpSpPr>
              <p:cNvPr id="169" name="Group 168"/>
              <p:cNvGrpSpPr/>
              <p:nvPr/>
            </p:nvGrpSpPr>
            <p:grpSpPr>
              <a:xfrm>
                <a:off x="22807803" y="12531790"/>
                <a:ext cx="816501" cy="861862"/>
                <a:chOff x="13971228" y="14766810"/>
                <a:chExt cx="816501" cy="861862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3971228" y="14766810"/>
                  <a:ext cx="816501" cy="86186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/>
                    <a:t/>
                  </a:r>
                  <a:endParaRPr lang="en-US" dirty="0"/>
                </a:p>
              </p:txBody>
            </p:sp>
            <p:pic>
              <p:nvPicPr>
                <p:cNvPr id="180" name="Picture 179" descr="Stearic_acid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027"/>
                <a:stretch/>
              </p:blipFill>
              <p:spPr>
                <a:xfrm>
                  <a:off x="14021706" y="15013522"/>
                  <a:ext cx="716794" cy="271306"/>
                </a:xfrm>
                <a:prstGeom prst="rect">
                  <a:avLst/>
                </a:prstGeom>
              </p:spPr>
            </p:pic>
          </p:grpSp>
          <p:grpSp>
            <p:nvGrpSpPr>
              <p:cNvPr id="170" name="Group 169"/>
              <p:cNvGrpSpPr/>
              <p:nvPr/>
            </p:nvGrpSpPr>
            <p:grpSpPr>
              <a:xfrm>
                <a:off x="20358300" y="12531790"/>
                <a:ext cx="816501" cy="861862"/>
                <a:chOff x="10131848" y="12613983"/>
                <a:chExt cx="816501" cy="861862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10131848" y="12613983"/>
                  <a:ext cx="816501" cy="861862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8" name="Picture 177" descr="Saccharose.pdf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41012" y="12851937"/>
                  <a:ext cx="807337" cy="418294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/>
              <p:cNvGrpSpPr/>
              <p:nvPr/>
            </p:nvGrpSpPr>
            <p:grpSpPr>
              <a:xfrm>
                <a:off x="23677116" y="12551237"/>
                <a:ext cx="816501" cy="861862"/>
                <a:chOff x="16861613" y="14883866"/>
                <a:chExt cx="816501" cy="861862"/>
              </a:xfrm>
            </p:grpSpPr>
            <p:sp>
              <p:nvSpPr>
                <p:cNvPr id="175" name="Oval 174"/>
                <p:cNvSpPr/>
                <p:nvPr/>
              </p:nvSpPr>
              <p:spPr>
                <a:xfrm>
                  <a:off x="16861613" y="14883866"/>
                  <a:ext cx="816501" cy="861862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6" name="Picture 175" descr="Alpha-D-Glucopyranose.pdf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59658" y="14970252"/>
                  <a:ext cx="718456" cy="775476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/>
              <p:cNvGrpSpPr/>
              <p:nvPr/>
            </p:nvGrpSpPr>
            <p:grpSpPr>
              <a:xfrm>
                <a:off x="21174801" y="12531790"/>
                <a:ext cx="816501" cy="861862"/>
                <a:chOff x="11167201" y="13791450"/>
                <a:chExt cx="816501" cy="861862"/>
              </a:xfrm>
            </p:grpSpPr>
            <p:sp>
              <p:nvSpPr>
                <p:cNvPr id="173" name="Oval 172"/>
                <p:cNvSpPr/>
                <p:nvPr/>
              </p:nvSpPr>
              <p:spPr>
                <a:xfrm>
                  <a:off x="11167201" y="13791450"/>
                  <a:ext cx="816501" cy="86186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r>
                    <a:rPr lang="en-US" dirty="0"/>
                    <a:t/>
                  </a:r>
                  <a:endParaRPr lang="en-US" dirty="0"/>
                </a:p>
              </p:txBody>
            </p:sp>
            <p:pic>
              <p:nvPicPr>
                <p:cNvPr id="174" name="Picture 173" descr="Amino_acid_zwitterions.pdf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42022" y="13979626"/>
                  <a:ext cx="671361" cy="44757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83" name="Group 182"/>
          <p:cNvGrpSpPr/>
          <p:nvPr/>
        </p:nvGrpSpPr>
        <p:grpSpPr>
          <a:xfrm>
            <a:off x="18325767" y="10124942"/>
            <a:ext cx="816501" cy="4845310"/>
            <a:chOff x="18325767" y="10124942"/>
            <a:chExt cx="816501" cy="4845310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325767" y="12066635"/>
              <a:ext cx="816501" cy="861862"/>
              <a:chOff x="13971228" y="10070170"/>
              <a:chExt cx="816501" cy="861862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185" name="Group 184"/>
            <p:cNvGrpSpPr/>
            <p:nvPr/>
          </p:nvGrpSpPr>
          <p:grpSpPr>
            <a:xfrm>
              <a:off x="18325767" y="13070314"/>
              <a:ext cx="816501" cy="861862"/>
              <a:chOff x="13971228" y="14766810"/>
              <a:chExt cx="816501" cy="861862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196" name="Picture 195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186" name="Group 185"/>
            <p:cNvGrpSpPr/>
            <p:nvPr/>
          </p:nvGrpSpPr>
          <p:grpSpPr>
            <a:xfrm>
              <a:off x="18325767" y="10124942"/>
              <a:ext cx="816501" cy="861862"/>
              <a:chOff x="10131848" y="12613983"/>
              <a:chExt cx="816501" cy="861862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4" name="Picture 193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325767" y="14108390"/>
              <a:ext cx="816501" cy="861862"/>
              <a:chOff x="16861613" y="14883866"/>
              <a:chExt cx="816501" cy="861862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2" name="Picture 191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188" name="Group 187"/>
            <p:cNvGrpSpPr/>
            <p:nvPr/>
          </p:nvGrpSpPr>
          <p:grpSpPr>
            <a:xfrm>
              <a:off x="18325767" y="11128213"/>
              <a:ext cx="816501" cy="861862"/>
              <a:chOff x="11167201" y="13791450"/>
              <a:chExt cx="816501" cy="861862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190" name="Picture 189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199" name="Group 198"/>
          <p:cNvGrpSpPr/>
          <p:nvPr/>
        </p:nvGrpSpPr>
        <p:grpSpPr>
          <a:xfrm>
            <a:off x="18392224" y="5421116"/>
            <a:ext cx="641073" cy="3804279"/>
            <a:chOff x="18430876" y="4633401"/>
            <a:chExt cx="816501" cy="4845310"/>
          </a:xfrm>
        </p:grpSpPr>
        <p:grpSp>
          <p:nvGrpSpPr>
            <p:cNvPr id="200" name="Group 199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01" name="Group 200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12" name="Picture 211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02" name="Group 201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Picture 209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03" name="Group 202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8" name="Picture 207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04" name="Group 203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06" name="Picture 205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15" name="Group 214"/>
          <p:cNvGrpSpPr/>
          <p:nvPr/>
        </p:nvGrpSpPr>
        <p:grpSpPr>
          <a:xfrm>
            <a:off x="18363041" y="1038259"/>
            <a:ext cx="535406" cy="3177226"/>
            <a:chOff x="18430876" y="4633401"/>
            <a:chExt cx="816501" cy="4845310"/>
          </a:xfrm>
        </p:grpSpPr>
        <p:grpSp>
          <p:nvGrpSpPr>
            <p:cNvPr id="216" name="Group 215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17" name="Group 216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28" name="Picture 227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18" name="Group 217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6" name="Picture 225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19" name="Group 218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4" name="Picture 223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20" name="Group 219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22" name="Picture 221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grpSp>
        <p:nvGrpSpPr>
          <p:cNvPr id="231" name="Group 230"/>
          <p:cNvGrpSpPr/>
          <p:nvPr/>
        </p:nvGrpSpPr>
        <p:grpSpPr>
          <a:xfrm>
            <a:off x="18442680" y="15645393"/>
            <a:ext cx="409657" cy="2431002"/>
            <a:chOff x="18430876" y="4633401"/>
            <a:chExt cx="816501" cy="4845310"/>
          </a:xfrm>
        </p:grpSpPr>
        <p:grpSp>
          <p:nvGrpSpPr>
            <p:cNvPr id="232" name="Group 231"/>
            <p:cNvGrpSpPr/>
            <p:nvPr/>
          </p:nvGrpSpPr>
          <p:grpSpPr>
            <a:xfrm>
              <a:off x="18430876" y="6575094"/>
              <a:ext cx="816501" cy="861862"/>
              <a:chOff x="13971228" y="10070170"/>
              <a:chExt cx="816501" cy="861862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13971228" y="10070170"/>
                <a:ext cx="816501" cy="86186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25660" y="10190658"/>
                <a:ext cx="712840" cy="559255"/>
              </a:xfrm>
              <a:prstGeom prst="rect">
                <a:avLst/>
              </a:prstGeom>
            </p:spPr>
          </p:pic>
        </p:grpSp>
        <p:grpSp>
          <p:nvGrpSpPr>
            <p:cNvPr id="233" name="Group 232"/>
            <p:cNvGrpSpPr/>
            <p:nvPr/>
          </p:nvGrpSpPr>
          <p:grpSpPr>
            <a:xfrm>
              <a:off x="18430876" y="7578773"/>
              <a:ext cx="816501" cy="861862"/>
              <a:chOff x="13971228" y="14766810"/>
              <a:chExt cx="816501" cy="861862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13971228" y="14766810"/>
                <a:ext cx="816501" cy="86186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44" name="Picture 243" descr="Stearic_acid.pdf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27"/>
              <a:stretch/>
            </p:blipFill>
            <p:spPr>
              <a:xfrm>
                <a:off x="14021706" y="15013522"/>
                <a:ext cx="716794" cy="271306"/>
              </a:xfrm>
              <a:prstGeom prst="rect">
                <a:avLst/>
              </a:prstGeom>
            </p:spPr>
          </p:pic>
        </p:grpSp>
        <p:grpSp>
          <p:nvGrpSpPr>
            <p:cNvPr id="234" name="Group 233"/>
            <p:cNvGrpSpPr/>
            <p:nvPr/>
          </p:nvGrpSpPr>
          <p:grpSpPr>
            <a:xfrm>
              <a:off x="18430876" y="4633401"/>
              <a:ext cx="816501" cy="861862"/>
              <a:chOff x="10131848" y="12613983"/>
              <a:chExt cx="816501" cy="861862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10131848" y="12613983"/>
                <a:ext cx="816501" cy="861862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2" name="Picture 241" descr="Saccharose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1012" y="12851937"/>
                <a:ext cx="807337" cy="418294"/>
              </a:xfrm>
              <a:prstGeom prst="rect">
                <a:avLst/>
              </a:prstGeom>
            </p:spPr>
          </p:pic>
        </p:grpSp>
        <p:grpSp>
          <p:nvGrpSpPr>
            <p:cNvPr id="235" name="Group 234"/>
            <p:cNvGrpSpPr/>
            <p:nvPr/>
          </p:nvGrpSpPr>
          <p:grpSpPr>
            <a:xfrm>
              <a:off x="18430876" y="8616849"/>
              <a:ext cx="816501" cy="861862"/>
              <a:chOff x="16861613" y="14883866"/>
              <a:chExt cx="816501" cy="861862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16861613" y="14883866"/>
                <a:ext cx="816501" cy="86186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0" name="Picture 239" descr="Alpha-D-Glucopyranose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59658" y="14970252"/>
                <a:ext cx="718456" cy="775476"/>
              </a:xfrm>
              <a:prstGeom prst="rect">
                <a:avLst/>
              </a:prstGeom>
            </p:spPr>
          </p:pic>
        </p:grpSp>
        <p:grpSp>
          <p:nvGrpSpPr>
            <p:cNvPr id="236" name="Group 235"/>
            <p:cNvGrpSpPr/>
            <p:nvPr/>
          </p:nvGrpSpPr>
          <p:grpSpPr>
            <a:xfrm>
              <a:off x="18430876" y="5636672"/>
              <a:ext cx="816501" cy="861862"/>
              <a:chOff x="11167201" y="13791450"/>
              <a:chExt cx="816501" cy="861862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11167201" y="13791450"/>
                <a:ext cx="816501" cy="86186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/>
                </a:r>
                <a:endParaRPr lang="en-US" dirty="0"/>
              </a:p>
            </p:txBody>
          </p:sp>
          <p:pic>
            <p:nvPicPr>
              <p:cNvPr id="238" name="Picture 237" descr="Amino_acid_zwitterions.pdf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022" y="13979626"/>
                <a:ext cx="671361" cy="447574"/>
              </a:xfrm>
              <a:prstGeom prst="rect">
                <a:avLst/>
              </a:prstGeom>
            </p:spPr>
          </p:pic>
        </p:grpSp>
      </p:grpSp>
      <p:pic>
        <p:nvPicPr>
          <p:cNvPr id="248" name="Picture 247" descr="NeuronDendrite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3504">
            <a:off x="18316237" y="4717859"/>
            <a:ext cx="755135" cy="3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9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35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Aaron Becker</cp:lastModifiedBy>
  <cp:revision>27</cp:revision>
  <dcterms:created xsi:type="dcterms:W3CDTF">2015-04-28T14:26:06Z</dcterms:created>
  <dcterms:modified xsi:type="dcterms:W3CDTF">2015-05-04T13:44:38Z</dcterms:modified>
</cp:coreProperties>
</file>