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645A-F2FA-6B44-9CD1-4A4883394F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4713" y="230936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2701" y="3497044"/>
            <a:ext cx="4552413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8509" y="2870207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8509" y="2870207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8509" y="2870207"/>
            <a:ext cx="0" cy="65982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88509" y="2210387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92701" y="2870207"/>
            <a:ext cx="1979310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2844" y="141861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2916" y="2126498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f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8896" y="2346987"/>
            <a:ext cx="129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Fsinθ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2463" y="2909651"/>
            <a:ext cx="108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Fcosθ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272011" y="2952693"/>
            <a:ext cx="247428" cy="148459"/>
          </a:xfrm>
          <a:custGeom>
            <a:avLst/>
            <a:gdLst>
              <a:gd name="connsiteX0" fmla="*/ 0 w 247428"/>
              <a:gd name="connsiteY0" fmla="*/ 131964 h 148459"/>
              <a:gd name="connsiteX1" fmla="*/ 82471 w 247428"/>
              <a:gd name="connsiteY1" fmla="*/ 148459 h 148459"/>
              <a:gd name="connsiteX2" fmla="*/ 214425 w 247428"/>
              <a:gd name="connsiteY2" fmla="*/ 115468 h 148459"/>
              <a:gd name="connsiteX3" fmla="*/ 247414 w 247428"/>
              <a:gd name="connsiteY3" fmla="*/ 0 h 14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" h="148459">
                <a:moveTo>
                  <a:pt x="0" y="131964"/>
                </a:moveTo>
                <a:cubicBezTo>
                  <a:pt x="27490" y="137462"/>
                  <a:pt x="54436" y="148459"/>
                  <a:pt x="82471" y="148459"/>
                </a:cubicBezTo>
                <a:cubicBezTo>
                  <a:pt x="122282" y="148459"/>
                  <a:pt x="175377" y="128485"/>
                  <a:pt x="214425" y="115468"/>
                </a:cubicBezTo>
                <a:cubicBezTo>
                  <a:pt x="249153" y="11279"/>
                  <a:pt x="247414" y="51270"/>
                  <a:pt x="247414" y="0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19439" y="2973816"/>
            <a:ext cx="64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5652" y="2872736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F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6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48" y="115469"/>
            <a:ext cx="8873907" cy="6598196"/>
          </a:xfrm>
          <a:prstGeom prst="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805" y="36290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205" y="3998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605" y="32130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8523" y="5396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0405" y="41167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277" y="6802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677" y="7171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0077" y="6386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995" y="8570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24877" y="72902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74001" y="5812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6401" y="6182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78801" y="5396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1719" y="7580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3601" y="6300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567" y="92767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44967" y="9646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367" y="8860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00285" y="11044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2167" y="97644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5277" y="10761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7677" y="11130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0077" y="10345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995" y="12529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4877" y="112490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7785" y="8781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20185" y="91512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2585" y="8365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75503" y="105497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77385" y="9269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0185" y="4862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2585" y="5231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24985" y="4446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27903" y="66304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29785" y="53502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05763" y="11460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58163" y="11829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0563" y="11044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3481" y="132284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15363" y="119482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376919" y="3048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29319" y="34174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1719" y="2632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84637" y="4815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6519" y="3535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5862" y="362901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48448" y="2655774"/>
            <a:ext cx="3480287" cy="329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17356" y="2655774"/>
            <a:ext cx="430499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28735" y="2655774"/>
            <a:ext cx="1237069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7356" y="2655774"/>
            <a:ext cx="1220574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7930" y="4272332"/>
            <a:ext cx="145149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9424" y="4272332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33085" y="3629009"/>
            <a:ext cx="244580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31882" y="3629009"/>
            <a:ext cx="413724" cy="75879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727929" y="4272333"/>
            <a:ext cx="444656" cy="92374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8669" y="5196080"/>
            <a:ext cx="221488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33552" y="5179584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56493" y="280423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185127" y="529899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9287598">
            <a:off x="4110971" y="1843469"/>
            <a:ext cx="700778" cy="2382286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nut 90"/>
          <p:cNvSpPr/>
          <p:nvPr/>
        </p:nvSpPr>
        <p:spPr>
          <a:xfrm>
            <a:off x="8195946" y="98446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onut 91"/>
          <p:cNvSpPr/>
          <p:nvPr/>
        </p:nvSpPr>
        <p:spPr>
          <a:xfrm>
            <a:off x="8111281" y="1252792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12690" y="700454"/>
            <a:ext cx="1964264" cy="137797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12690" y="632719"/>
            <a:ext cx="15917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endParaRPr lang="en-US" sz="1700" dirty="0" smtClean="0">
              <a:latin typeface="Arial"/>
              <a:cs typeface="Arial"/>
            </a:endParaRPr>
          </a:p>
          <a:p>
            <a:r>
              <a:rPr lang="en-US" sz="1700" dirty="0" smtClean="0">
                <a:latin typeface="Arial"/>
                <a:cs typeface="Arial"/>
              </a:rPr>
              <a:t>Goal Regions</a:t>
            </a:r>
            <a:endParaRPr lang="en-US" sz="1700" dirty="0" smtClean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21355" y="754566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nut 96"/>
          <p:cNvSpPr/>
          <p:nvPr/>
        </p:nvSpPr>
        <p:spPr>
          <a:xfrm>
            <a:off x="1547133" y="756165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Donut 97"/>
          <p:cNvSpPr/>
          <p:nvPr/>
        </p:nvSpPr>
        <p:spPr>
          <a:xfrm>
            <a:off x="8111281" y="1521087"/>
            <a:ext cx="389467" cy="211666"/>
          </a:xfrm>
          <a:prstGeom prst="donu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Donut 98"/>
          <p:cNvSpPr/>
          <p:nvPr/>
        </p:nvSpPr>
        <p:spPr>
          <a:xfrm>
            <a:off x="8216394" y="1780171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2015-05-11T16:34:09Z</dcterms:created>
  <dcterms:modified xsi:type="dcterms:W3CDTF">2015-05-11T21:13:45Z</dcterms:modified>
</cp:coreProperties>
</file>