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21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2C5C-B407-BA47-8B51-182C9B114690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0FD0-D567-4640-B1F6-A74443F3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ovariancePlo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" y="561627"/>
            <a:ext cx="9144000" cy="396395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3000" y="4549449"/>
            <a:ext cx="7123545" cy="5998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45163" y="904875"/>
            <a:ext cx="1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12476" y="904875"/>
            <a:ext cx="1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034455" y="904875"/>
            <a:ext cx="15875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61976" y="904875"/>
            <a:ext cx="1" cy="31908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22064" y="2149231"/>
            <a:ext cx="0" cy="19465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 rot="5400000">
            <a:off x="1242848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214975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3355315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554186">
            <a:off x="4580020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6289636" y="4679336"/>
            <a:ext cx="412750" cy="34005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00224" y="4625513"/>
            <a:ext cx="112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Control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806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6</cp:revision>
  <dcterms:created xsi:type="dcterms:W3CDTF">2016-01-27T20:17:41Z</dcterms:created>
  <dcterms:modified xsi:type="dcterms:W3CDTF">2016-01-29T20:47:25Z</dcterms:modified>
</cp:coreProperties>
</file>