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691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392" y="-240"/>
      </p:cViewPr>
      <p:guideLst>
        <p:guide orient="horz" pos="1152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465-5063-134D-B42C-26BBE48D6FB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00563" y="685800"/>
            <a:ext cx="15859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6B5-96DA-3141-9F0F-E38B14D4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00563" y="685800"/>
            <a:ext cx="158591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F6B5-96DA-3141-9F0F-E38B14D48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0" y="1136235"/>
            <a:ext cx="143789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460" y="2072640"/>
            <a:ext cx="11841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28780" y="77901"/>
            <a:ext cx="761238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1640" y="77901"/>
            <a:ext cx="225552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80" y="2350347"/>
            <a:ext cx="1437894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80" y="1550247"/>
            <a:ext cx="1437894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64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5737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3" y="818727"/>
            <a:ext cx="747434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823" y="1159933"/>
            <a:ext cx="747434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3298" y="818727"/>
            <a:ext cx="7477284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3298" y="1159933"/>
            <a:ext cx="7477284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3" y="145627"/>
            <a:ext cx="556538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842" y="145627"/>
            <a:ext cx="9456738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3" y="765387"/>
            <a:ext cx="556538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33" y="2560320"/>
            <a:ext cx="1014984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15733" y="326813"/>
            <a:ext cx="1014984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5733" y="2862580"/>
            <a:ext cx="1014984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0" y="853446"/>
            <a:ext cx="1522476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9770" y="3390062"/>
            <a:ext cx="53568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34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Pos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3"/>
            <a:ext cx="6495643" cy="3657600"/>
          </a:xfrm>
          <a:prstGeom prst="rect">
            <a:avLst/>
          </a:prstGeom>
        </p:spPr>
      </p:pic>
      <p:pic>
        <p:nvPicPr>
          <p:cNvPr id="117" name="Picture 116" descr="Pos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1" y="10961"/>
            <a:ext cx="6486955" cy="3657600"/>
          </a:xfrm>
          <a:prstGeom prst="rect">
            <a:avLst/>
          </a:prstGeom>
        </p:spPr>
      </p:pic>
      <p:pic>
        <p:nvPicPr>
          <p:cNvPr id="138" name="Picture 137" descr="Pose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52" y="21173"/>
            <a:ext cx="3175343" cy="3657600"/>
          </a:xfrm>
          <a:prstGeom prst="rect">
            <a:avLst/>
          </a:prstGeom>
        </p:spPr>
      </p:pic>
      <p:pic>
        <p:nvPicPr>
          <p:cNvPr id="137" name="Picture 136" descr="Pose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95" y="0"/>
            <a:ext cx="3437158" cy="3657600"/>
          </a:xfrm>
          <a:prstGeom prst="rect">
            <a:avLst/>
          </a:prstGeom>
        </p:spPr>
      </p:pic>
      <p:pic>
        <p:nvPicPr>
          <p:cNvPr id="120" name="Picture 119" descr="Pose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53" y="0"/>
            <a:ext cx="6492747" cy="3657600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44826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30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80782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60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2717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120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51779" y="2731159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150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666226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210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2509481" y="272257"/>
            <a:ext cx="1968571" cy="1764770"/>
            <a:chOff x="4441688" y="159777"/>
            <a:chExt cx="1570891" cy="1299863"/>
          </a:xfrm>
        </p:grpSpPr>
        <p:grpSp>
          <p:nvGrpSpPr>
            <p:cNvPr id="127" name="Group 126"/>
            <p:cNvGrpSpPr/>
            <p:nvPr/>
          </p:nvGrpSpPr>
          <p:grpSpPr>
            <a:xfrm>
              <a:off x="4441688" y="159777"/>
              <a:ext cx="1570891" cy="1299863"/>
              <a:chOff x="5356035" y="1440251"/>
              <a:chExt cx="1882073" cy="1383311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5356035" y="1440251"/>
                <a:ext cx="1882073" cy="13833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Robots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COM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Mean 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Goal 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Block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Current Goal Angle  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Final Goal Angle   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050834" y="165184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7046337" y="1804249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7046337" y="19795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7046337" y="21319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5EED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901091" y="2289207"/>
                <a:ext cx="299486" cy="77640"/>
              </a:xfrm>
              <a:prstGeom prst="rect">
                <a:avLst/>
              </a:prstGeom>
              <a:solidFill>
                <a:srgbClr val="E29DAA"/>
              </a:solidFill>
              <a:ln>
                <a:solidFill>
                  <a:srgbClr val="E19CA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901091" y="2624488"/>
                <a:ext cx="299486" cy="77640"/>
              </a:xfrm>
              <a:prstGeom prst="rect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734274" y="1125420"/>
              <a:ext cx="249969" cy="729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/>
          <p:cNvCxnSpPr/>
          <p:nvPr/>
        </p:nvCxnSpPr>
        <p:spPr>
          <a:xfrm>
            <a:off x="5690752" y="21173"/>
            <a:ext cx="0" cy="363642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866095" y="21173"/>
            <a:ext cx="0" cy="3636427"/>
          </a:xfrm>
          <a:prstGeom prst="line">
            <a:avLst/>
          </a:prstGeom>
          <a:ln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2016-03-27T22:44:44Z</dcterms:created>
  <dcterms:modified xsi:type="dcterms:W3CDTF">2016-03-27T23:14:14Z</dcterms:modified>
</cp:coreProperties>
</file>