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2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045ED-4F2E-F044-83D4-6DC8B433F70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33B5D-B478-7948-B9D9-E12834DA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Draw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33B5D-B478-7948-B9D9-E12834DA30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1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2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0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2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4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0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EABBC-2339-6548-ACD8-7194C722D424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8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rqueContro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2" y="0"/>
            <a:ext cx="8903368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54708" y="1763078"/>
            <a:ext cx="246432" cy="510065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3467" y="1213303"/>
            <a:ext cx="2786563" cy="161141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/>
          </a:p>
          <a:p>
            <a:r>
              <a:rPr lang="en-US" sz="2400" dirty="0" smtClean="0"/>
              <a:t>Detected Robots</a:t>
            </a:r>
          </a:p>
          <a:p>
            <a:r>
              <a:rPr lang="en-US" sz="2400" dirty="0" smtClean="0"/>
              <a:t>Object</a:t>
            </a:r>
          </a:p>
          <a:p>
            <a:r>
              <a:rPr lang="en-US" sz="2400" dirty="0" smtClean="0"/>
              <a:t>Goal</a:t>
            </a:r>
          </a:p>
          <a:p>
            <a:endParaRPr lang="en-US" sz="2400" dirty="0"/>
          </a:p>
        </p:txBody>
      </p:sp>
      <p:pic>
        <p:nvPicPr>
          <p:cNvPr id="7" name="Picture 6" descr="Rob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07" y="1542580"/>
            <a:ext cx="247650" cy="279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26715" y="2009531"/>
            <a:ext cx="587642" cy="189579"/>
          </a:xfrm>
          <a:prstGeom prst="rect">
            <a:avLst/>
          </a:prstGeom>
          <a:solidFill>
            <a:srgbClr val="BB277E"/>
          </a:solidFill>
          <a:ln>
            <a:solidFill>
              <a:srgbClr val="BB27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26715" y="2351511"/>
            <a:ext cx="587642" cy="189579"/>
          </a:xfrm>
          <a:prstGeom prst="rect">
            <a:avLst/>
          </a:prstGeom>
          <a:solidFill>
            <a:srgbClr val="D7E4BD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3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14171</TotalTime>
  <Words>6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4</cp:revision>
  <dcterms:created xsi:type="dcterms:W3CDTF">2016-02-17T23:01:57Z</dcterms:created>
  <dcterms:modified xsi:type="dcterms:W3CDTF">2016-02-27T19:13:56Z</dcterms:modified>
</cp:coreProperties>
</file>