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Gothic 일반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pleGothic 일반체"/>
      </a:defRPr>
    </a:lvl1pPr>
    <a:lvl2pPr indent="228600" latinLnBrk="0">
      <a:defRPr sz="1200">
        <a:latin typeface="+mn-lt"/>
        <a:ea typeface="+mn-ea"/>
        <a:cs typeface="+mn-cs"/>
        <a:sym typeface="AppleGothic 일반체"/>
      </a:defRPr>
    </a:lvl2pPr>
    <a:lvl3pPr indent="457200" latinLnBrk="0">
      <a:defRPr sz="1200">
        <a:latin typeface="+mn-lt"/>
        <a:ea typeface="+mn-ea"/>
        <a:cs typeface="+mn-cs"/>
        <a:sym typeface="AppleGothic 일반체"/>
      </a:defRPr>
    </a:lvl3pPr>
    <a:lvl4pPr indent="685800" latinLnBrk="0">
      <a:defRPr sz="1200">
        <a:latin typeface="+mn-lt"/>
        <a:ea typeface="+mn-ea"/>
        <a:cs typeface="+mn-cs"/>
        <a:sym typeface="AppleGothic 일반체"/>
      </a:defRPr>
    </a:lvl4pPr>
    <a:lvl5pPr indent="914400" latinLnBrk="0">
      <a:defRPr sz="1200">
        <a:latin typeface="+mn-lt"/>
        <a:ea typeface="+mn-ea"/>
        <a:cs typeface="+mn-cs"/>
        <a:sym typeface="AppleGothic 일반체"/>
      </a:defRPr>
    </a:lvl5pPr>
    <a:lvl6pPr indent="1143000" latinLnBrk="0">
      <a:defRPr sz="1200">
        <a:latin typeface="+mn-lt"/>
        <a:ea typeface="+mn-ea"/>
        <a:cs typeface="+mn-cs"/>
        <a:sym typeface="AppleGothic 일반체"/>
      </a:defRPr>
    </a:lvl6pPr>
    <a:lvl7pPr indent="1371600" latinLnBrk="0">
      <a:defRPr sz="1200">
        <a:latin typeface="+mn-lt"/>
        <a:ea typeface="+mn-ea"/>
        <a:cs typeface="+mn-cs"/>
        <a:sym typeface="AppleGothic 일반체"/>
      </a:defRPr>
    </a:lvl7pPr>
    <a:lvl8pPr indent="1600200" latinLnBrk="0">
      <a:defRPr sz="1200">
        <a:latin typeface="+mn-lt"/>
        <a:ea typeface="+mn-ea"/>
        <a:cs typeface="+mn-cs"/>
        <a:sym typeface="AppleGothic 일반체"/>
      </a:defRPr>
    </a:lvl8pPr>
    <a:lvl9pPr indent="1828800" latinLnBrk="0">
      <a:defRPr sz="1200">
        <a:latin typeface="+mn-lt"/>
        <a:ea typeface="+mn-ea"/>
        <a:cs typeface="+mn-cs"/>
        <a:sym typeface="AppleGothic 일반체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42396" y="6397942"/>
            <a:ext cx="311405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Gothic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Gothic 일반체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170" y="2212082"/>
            <a:ext cx="4657332" cy="23722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3"/>
          <p:cNvSpPr txBox="1"/>
          <p:nvPr/>
        </p:nvSpPr>
        <p:spPr>
          <a:xfrm>
            <a:off x="7124096" y="103149"/>
            <a:ext cx="48610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Success rate and trend of Space Mission</a:t>
            </a:r>
          </a:p>
        </p:txBody>
      </p:sp>
      <p:sp>
        <p:nvSpPr>
          <p:cNvPr id="96" name="TextBox 14"/>
          <p:cNvSpPr txBox="1"/>
          <p:nvPr/>
        </p:nvSpPr>
        <p:spPr>
          <a:xfrm>
            <a:off x="10392842" y="434728"/>
            <a:ext cx="158362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since 1957 to 2022</a:t>
            </a:r>
          </a:p>
        </p:txBody>
      </p:sp>
      <p:sp>
        <p:nvSpPr>
          <p:cNvPr id="97" name="TextBox 15"/>
          <p:cNvSpPr txBox="1"/>
          <p:nvPr/>
        </p:nvSpPr>
        <p:spPr>
          <a:xfrm>
            <a:off x="7590403" y="857322"/>
            <a:ext cx="4359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Usage column </a:t>
            </a:r>
            <a:r>
              <a:t>: Location, Date, Price, MissionStatus</a:t>
            </a:r>
          </a:p>
        </p:txBody>
      </p:sp>
      <p:pic>
        <p:nvPicPr>
          <p:cNvPr id="98" name="01_SuccessRate.png" descr="01_SuccessR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06" y="71664"/>
            <a:ext cx="2291580" cy="2112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02_SuccessRate_Price.png" descr="02_SuccessRate_Pric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2641" y="71664"/>
            <a:ext cx="2171107" cy="2112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04_SuccessRate_Country.png" descr="04_SuccessRate_Countr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944" y="4635883"/>
            <a:ext cx="4657331" cy="2165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05_SuccessRate_Year.png" descr="05_SuccessRate_Yea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26059" y="1222233"/>
            <a:ext cx="6994200" cy="2680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06_Year_Country_SuccesRate.gif" descr="06_Year_Country_SuccesRate.gif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29982" y="4064641"/>
            <a:ext cx="6986354" cy="269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ppleGothic 일반체"/>
        <a:ea typeface="AppleGothic 일반체"/>
        <a:cs typeface="AppleGothic 일반체"/>
      </a:majorFont>
      <a:minorFont>
        <a:latin typeface="AppleGothic 일반체"/>
        <a:ea typeface="AppleGothic 일반체"/>
        <a:cs typeface="AppleGothic 일반체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ppleGothic 일반체"/>
        <a:ea typeface="AppleGothic 일반체"/>
        <a:cs typeface="AppleGothic 일반체"/>
      </a:majorFont>
      <a:minorFont>
        <a:latin typeface="AppleGothic 일반체"/>
        <a:ea typeface="AppleGothic 일반체"/>
        <a:cs typeface="AppleGothic 일반체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