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ndara" panose="020E0502030303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52-9470-45F8-4D7F-0043C7A7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9DFC3-EA37-A19A-EFD8-7D22201B4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4395-9CB2-5604-5114-A36488F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7EF-A8BE-684B-AB08-0DFD8E3B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1B89-4E98-F9D2-FE9A-F445913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D5E5-9075-4A17-57B6-9EE12DE2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9E12E-F6B8-95C2-70DA-A8DA3643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2471-0BFD-D1BD-8683-85A8EB0A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54F8-8909-93E3-8386-A858648A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7F73-F313-365D-2ABA-FF67244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7973-D53F-F8D3-D0AA-C2DCFE647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085C3-8188-9577-6491-EBC500A6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3D94-8581-7DF8-8DDF-28EFF0B9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94BF-4513-147D-A3BB-CE58BAF6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A6C4-7B68-9F4A-54B6-40D9C0CE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B42A-DB76-BD17-7077-0971A542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B793-9F28-83C0-BA2A-7C7C5F16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4A11-7E8A-8A65-E46A-FD1B9102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606E-CB4E-E374-CF6F-4BB1E02C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9E56-9FA2-3390-D165-5513C531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CD82-CC0D-8D83-C161-AFAF765A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BD62-1CEA-8981-FCDB-02B7C512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806E-CF5E-B309-4466-521776A0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9EAF-0621-2E7F-C3DF-D9046072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095E-06F0-B405-B962-0EEA120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C724-5236-6874-3A8F-AF9CB0D2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53C6-29C3-3555-C896-B6337108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A25D-29E8-9F0D-4A85-4B26B1D3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AE18-AF25-5236-DE75-3915A0F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752B2-0FAE-6707-E8BE-ADFBA39D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A0AE-80D0-8B57-E0A1-8B6FB5E2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9112-AA98-16E9-2EF7-D7B697B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CDC8-DC09-9F41-D20A-6739637C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CC587-54B3-FEC9-6752-C81B9119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ED511-0842-AF72-AF82-43CBA95C9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765DD-92D3-E641-5260-0E807744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B444E-F607-03A5-42CB-73C6BAF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F580-2A75-FED1-069F-24FCCE2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C7992-143F-D5E2-3436-5F4C8221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8EF-4150-7C41-E69E-D1989C7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43496-C0B2-48E9-161B-37411EE0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6043-FC8F-F6F1-8CC1-B4FBFF94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88394-6CF6-CDBF-7827-07B58FA3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A7592-D958-5EF7-712B-32FB98B7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4451-1A38-0FC0-0001-F362817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6D113-F7A6-42DF-AC24-9D81202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2E5-77C1-6DF0-093E-5A2CE58B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A0AE-1583-9D36-9D0F-21EA2ACE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048AF-E2D9-6995-4DA1-020D19461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B634-6486-DF23-51DA-9962B451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2F42-9B44-D264-E814-14621BA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B177-7D05-E523-0960-3F4AD48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F72E-5F3E-9D75-8152-8AEDC9D4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B12B-3E61-51C3-5B22-6C482C57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D509-2202-E08A-967A-76E461B0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D95D6-3C3C-2B12-B797-C5CDD568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4C92-BE06-EBD8-685D-DE355AA2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B7F6-5E7F-E94C-E2C2-05ACD441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D7A3-F313-A059-9BC6-BE267DD1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C5DB-4D1B-9959-962B-F6230EAA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9B64-CE15-F55C-BAD9-78E878252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5C8D-E468-477C-80A9-79BC91AAD94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8212-8660-43C7-23BF-E5DB7CC04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3394-F212-2441-9ADC-690978E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D58-61FB-4AEB-AC8D-9F29F4BE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DD3B1-9686-53ED-B16D-EDAE7820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" y="139880"/>
            <a:ext cx="4657330" cy="2108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36336-CF43-9236-D94C-0A4511BC9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" y="2313682"/>
            <a:ext cx="4657330" cy="237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6708F-4141-E141-C468-2A726A08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" y="4751665"/>
            <a:ext cx="4657330" cy="1998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6B32BF-2278-E656-359A-FD200D209B94}"/>
              </a:ext>
            </a:extLst>
          </p:cNvPr>
          <p:cNvSpPr txBox="1"/>
          <p:nvPr/>
        </p:nvSpPr>
        <p:spPr>
          <a:xfrm>
            <a:off x="7509163" y="103150"/>
            <a:ext cx="45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Success rate and trend of Space Mission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42CDF-5A96-3AFC-173E-F58232262524}"/>
              </a:ext>
            </a:extLst>
          </p:cNvPr>
          <p:cNvSpPr txBox="1"/>
          <p:nvPr/>
        </p:nvSpPr>
        <p:spPr>
          <a:xfrm>
            <a:off x="10599782" y="434728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since 1957 to 2022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200DC-A616-036E-AA27-20637D49BE35}"/>
              </a:ext>
            </a:extLst>
          </p:cNvPr>
          <p:cNvSpPr txBox="1"/>
          <p:nvPr/>
        </p:nvSpPr>
        <p:spPr>
          <a:xfrm>
            <a:off x="8064099" y="706639"/>
            <a:ext cx="395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column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Location, Date, Price,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MissionStatus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C1412-928E-6988-9460-C639B4285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03" y="1217795"/>
            <a:ext cx="6995590" cy="27100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AC712F-D504-1F45-36F4-90CA42149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02" y="4057046"/>
            <a:ext cx="6986355" cy="26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Candara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Natchapat Youngchoay</dc:creator>
  <cp:lastModifiedBy>Natchapat Youngchoay</cp:lastModifiedBy>
  <cp:revision>2</cp:revision>
  <dcterms:created xsi:type="dcterms:W3CDTF">2022-10-14T15:03:03Z</dcterms:created>
  <dcterms:modified xsi:type="dcterms:W3CDTF">2022-10-14T18:50:51Z</dcterms:modified>
</cp:coreProperties>
</file>