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4" r:id="rId2"/>
    <p:sldId id="287" r:id="rId3"/>
    <p:sldId id="258" r:id="rId4"/>
    <p:sldId id="269" r:id="rId5"/>
    <p:sldId id="270" r:id="rId6"/>
    <p:sldId id="293" r:id="rId7"/>
    <p:sldId id="265" r:id="rId8"/>
    <p:sldId id="279" r:id="rId9"/>
    <p:sldId id="283" r:id="rId10"/>
    <p:sldId id="292" r:id="rId11"/>
    <p:sldId id="282" r:id="rId12"/>
    <p:sldId id="301" r:id="rId13"/>
    <p:sldId id="29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6" r:id="rId22"/>
    <p:sldId id="288" r:id="rId23"/>
    <p:sldId id="278" r:id="rId24"/>
    <p:sldId id="297" r:id="rId25"/>
    <p:sldId id="298" r:id="rId26"/>
    <p:sldId id="299" r:id="rId27"/>
    <p:sldId id="300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5062" autoAdjust="0"/>
  </p:normalViewPr>
  <p:slideViewPr>
    <p:cSldViewPr>
      <p:cViewPr varScale="1">
        <p:scale>
          <a:sx n="74" d="100"/>
          <a:sy n="74" d="100"/>
        </p:scale>
        <p:origin x="10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E1C97-EB3E-4966-A050-60A7C230949A}" type="doc">
      <dgm:prSet loTypeId="urn:microsoft.com/office/officeart/2005/8/layout/vList4" loCatId="list" qsTypeId="urn:microsoft.com/office/officeart/2005/8/quickstyle/simple1" qsCatId="simple" csTypeId="urn:microsoft.com/office/officeart/2005/8/colors/accent2_1" csCatId="accent2" phldr="1"/>
      <dgm:spPr/>
    </dgm:pt>
    <dgm:pt modelId="{1BC8C0D7-F6F9-4F4D-B222-F3F1E15FBBA5}">
      <dgm:prSet phldrT="[Text]" custT="1"/>
      <dgm:spPr/>
      <dgm:t>
        <a:bodyPr/>
        <a:lstStyle/>
        <a:p>
          <a:r>
            <a:rPr lang="en-IN" sz="1600" b="1" dirty="0"/>
            <a:t>Physical POS</a:t>
          </a:r>
          <a:endParaRPr lang="en-IN" sz="1600" dirty="0"/>
        </a:p>
      </dgm:t>
    </dgm:pt>
    <dgm:pt modelId="{F4E7E486-D8DF-4A2D-9608-8F48B848FF05}" type="parTrans" cxnId="{80E00689-F2B3-43AF-B2B8-36A3550C215F}">
      <dgm:prSet/>
      <dgm:spPr/>
      <dgm:t>
        <a:bodyPr/>
        <a:lstStyle/>
        <a:p>
          <a:endParaRPr lang="en-IN"/>
        </a:p>
      </dgm:t>
    </dgm:pt>
    <dgm:pt modelId="{F379D67E-F596-418B-8FA6-A3F26A59B21D}" type="sibTrans" cxnId="{80E00689-F2B3-43AF-B2B8-36A3550C215F}">
      <dgm:prSet/>
      <dgm:spPr/>
      <dgm:t>
        <a:bodyPr/>
        <a:lstStyle/>
        <a:p>
          <a:endParaRPr lang="en-IN"/>
        </a:p>
      </dgm:t>
    </dgm:pt>
    <dgm:pt modelId="{5442FEE5-B844-4233-9497-0A3A78A2F7D9}">
      <dgm:prSet phldrT="[Text]" custT="1"/>
      <dgm:spPr/>
      <dgm:t>
        <a:bodyPr/>
        <a:lstStyle/>
        <a:p>
          <a:r>
            <a:rPr lang="en-IN" sz="1600" b="1" dirty="0"/>
            <a:t>V-POS</a:t>
          </a:r>
        </a:p>
      </dgm:t>
    </dgm:pt>
    <dgm:pt modelId="{A5869164-EF7F-44A2-92A5-4BB2438472AB}" type="parTrans" cxnId="{9DA8936B-4E1F-4AFF-8F23-6CE73EAB4364}">
      <dgm:prSet/>
      <dgm:spPr/>
      <dgm:t>
        <a:bodyPr/>
        <a:lstStyle/>
        <a:p>
          <a:endParaRPr lang="en-IN"/>
        </a:p>
      </dgm:t>
    </dgm:pt>
    <dgm:pt modelId="{7C90893C-B1EF-49B4-80FA-E3601FF8D6CD}" type="sibTrans" cxnId="{9DA8936B-4E1F-4AFF-8F23-6CE73EAB4364}">
      <dgm:prSet/>
      <dgm:spPr/>
      <dgm:t>
        <a:bodyPr/>
        <a:lstStyle/>
        <a:p>
          <a:endParaRPr lang="en-IN"/>
        </a:p>
      </dgm:t>
    </dgm:pt>
    <dgm:pt modelId="{1CA897EE-8368-44A4-8E27-568CADCB432C}">
      <dgm:prSet phldrT="[Text]" custT="1"/>
      <dgm:spPr/>
      <dgm:t>
        <a:bodyPr/>
        <a:lstStyle/>
        <a:p>
          <a:r>
            <a:rPr lang="en-IN" sz="1600" b="1" dirty="0"/>
            <a:t>MPOS</a:t>
          </a:r>
        </a:p>
      </dgm:t>
    </dgm:pt>
    <dgm:pt modelId="{68722DF5-2839-42EE-A716-EBD3B65EBB83}" type="parTrans" cxnId="{A3B43683-A528-48A3-BDCE-350172374862}">
      <dgm:prSet/>
      <dgm:spPr/>
      <dgm:t>
        <a:bodyPr/>
        <a:lstStyle/>
        <a:p>
          <a:endParaRPr lang="en-IN"/>
        </a:p>
      </dgm:t>
    </dgm:pt>
    <dgm:pt modelId="{054D2A13-CACA-4257-9C9E-261933F74AB2}" type="sibTrans" cxnId="{A3B43683-A528-48A3-BDCE-350172374862}">
      <dgm:prSet/>
      <dgm:spPr/>
      <dgm:t>
        <a:bodyPr/>
        <a:lstStyle/>
        <a:p>
          <a:endParaRPr lang="en-IN"/>
        </a:p>
      </dgm:t>
    </dgm:pt>
    <dgm:pt modelId="{B8ACFFE2-4FBA-4785-8F58-D168BE93C7B1}">
      <dgm:prSet phldrT="[Text]" custT="1"/>
      <dgm:spPr/>
      <dgm:t>
        <a:bodyPr/>
        <a:lstStyle/>
        <a:p>
          <a:r>
            <a:rPr lang="en-IN" sz="1600" dirty="0"/>
            <a:t>Phone connected with external POS device through jack / Bluetooth</a:t>
          </a:r>
        </a:p>
      </dgm:t>
    </dgm:pt>
    <dgm:pt modelId="{32811E6F-89E6-4B27-8396-69F4F440F184}" type="parTrans" cxnId="{70703992-1352-49D6-A0D7-2B15C85F3452}">
      <dgm:prSet/>
      <dgm:spPr/>
      <dgm:t>
        <a:bodyPr/>
        <a:lstStyle/>
        <a:p>
          <a:endParaRPr lang="en-IN"/>
        </a:p>
      </dgm:t>
    </dgm:pt>
    <dgm:pt modelId="{683B874A-EA2F-4237-826B-277F56ECEED1}" type="sibTrans" cxnId="{70703992-1352-49D6-A0D7-2B15C85F3452}">
      <dgm:prSet/>
      <dgm:spPr/>
      <dgm:t>
        <a:bodyPr/>
        <a:lstStyle/>
        <a:p>
          <a:endParaRPr lang="en-IN"/>
        </a:p>
      </dgm:t>
    </dgm:pt>
    <dgm:pt modelId="{2FB233EA-1E2A-4479-A899-0991F88E43D2}">
      <dgm:prSet custT="1"/>
      <dgm:spPr/>
      <dgm:t>
        <a:bodyPr/>
        <a:lstStyle/>
        <a:p>
          <a:r>
            <a:rPr lang="en-IN" sz="1600" dirty="0"/>
            <a:t>Virtual E-payment Gateway</a:t>
          </a:r>
        </a:p>
      </dgm:t>
    </dgm:pt>
    <dgm:pt modelId="{F725891C-68A2-4DA3-BD6A-A2086E1720A5}" type="parTrans" cxnId="{959D07B8-5042-4AC7-8E50-805A2D50EA15}">
      <dgm:prSet/>
      <dgm:spPr/>
      <dgm:t>
        <a:bodyPr/>
        <a:lstStyle/>
        <a:p>
          <a:endParaRPr lang="en-IN"/>
        </a:p>
      </dgm:t>
    </dgm:pt>
    <dgm:pt modelId="{84E2E2DF-6538-4DD6-A8C9-7D1951C346FE}" type="sibTrans" cxnId="{959D07B8-5042-4AC7-8E50-805A2D50EA15}">
      <dgm:prSet/>
      <dgm:spPr/>
      <dgm:t>
        <a:bodyPr/>
        <a:lstStyle/>
        <a:p>
          <a:endParaRPr lang="en-IN"/>
        </a:p>
      </dgm:t>
    </dgm:pt>
    <dgm:pt modelId="{2C38545C-368D-4779-B247-FC6647F8E256}">
      <dgm:prSet phldrT="[Text]" custT="1"/>
      <dgm:spPr/>
      <dgm:t>
        <a:bodyPr/>
        <a:lstStyle/>
        <a:p>
          <a:r>
            <a:rPr lang="en-IN" sz="1600" dirty="0"/>
            <a:t>Physical Card Swiping – PTSN with landline / GPRS enabled</a:t>
          </a:r>
        </a:p>
      </dgm:t>
    </dgm:pt>
    <dgm:pt modelId="{1446ACAD-AF8F-4EE0-8CEF-9FB20BA69E61}" type="parTrans" cxnId="{530608DB-8957-464D-952E-23BACF1981CB}">
      <dgm:prSet/>
      <dgm:spPr/>
      <dgm:t>
        <a:bodyPr/>
        <a:lstStyle/>
        <a:p>
          <a:endParaRPr lang="en-IN"/>
        </a:p>
      </dgm:t>
    </dgm:pt>
    <dgm:pt modelId="{EE249659-9D30-4E8C-AE57-63C8C05481CD}" type="sibTrans" cxnId="{530608DB-8957-464D-952E-23BACF1981CB}">
      <dgm:prSet/>
      <dgm:spPr/>
      <dgm:t>
        <a:bodyPr/>
        <a:lstStyle/>
        <a:p>
          <a:endParaRPr lang="en-IN"/>
        </a:p>
      </dgm:t>
    </dgm:pt>
    <dgm:pt modelId="{816669C0-D40B-48F2-AD64-99D3EE7F88EB}">
      <dgm:prSet phldrT="[Text]" custT="1"/>
      <dgm:spPr/>
      <dgm:t>
        <a:bodyPr/>
        <a:lstStyle/>
        <a:p>
          <a:endParaRPr lang="en-IN" sz="1600" dirty="0"/>
        </a:p>
      </dgm:t>
    </dgm:pt>
    <dgm:pt modelId="{088B3AB9-B743-45AF-B92F-07AF78CD567C}" type="parTrans" cxnId="{1868202C-64E9-4282-A110-0292F96D2A71}">
      <dgm:prSet/>
      <dgm:spPr/>
      <dgm:t>
        <a:bodyPr/>
        <a:lstStyle/>
        <a:p>
          <a:endParaRPr lang="en-IN"/>
        </a:p>
      </dgm:t>
    </dgm:pt>
    <dgm:pt modelId="{ACA67550-AA41-44B0-8B9F-4C393CD5B2E8}" type="sibTrans" cxnId="{1868202C-64E9-4282-A110-0292F96D2A71}">
      <dgm:prSet/>
      <dgm:spPr/>
      <dgm:t>
        <a:bodyPr/>
        <a:lstStyle/>
        <a:p>
          <a:endParaRPr lang="en-IN"/>
        </a:p>
      </dgm:t>
    </dgm:pt>
    <dgm:pt modelId="{19440F3A-E407-4BA9-A8C4-4B8AE7F60C90}" type="pres">
      <dgm:prSet presAssocID="{2D5E1C97-EB3E-4966-A050-60A7C230949A}" presName="linear" presStyleCnt="0">
        <dgm:presLayoutVars>
          <dgm:dir/>
          <dgm:resizeHandles val="exact"/>
        </dgm:presLayoutVars>
      </dgm:prSet>
      <dgm:spPr/>
    </dgm:pt>
    <dgm:pt modelId="{F13CA48C-AA0D-4A0F-AB9D-076F1D526732}" type="pres">
      <dgm:prSet presAssocID="{1BC8C0D7-F6F9-4F4D-B222-F3F1E15FBBA5}" presName="comp" presStyleCnt="0"/>
      <dgm:spPr/>
    </dgm:pt>
    <dgm:pt modelId="{942261CC-90D2-4BD0-8FB3-941E17F31206}" type="pres">
      <dgm:prSet presAssocID="{1BC8C0D7-F6F9-4F4D-B222-F3F1E15FBBA5}" presName="box" presStyleLbl="node1" presStyleIdx="0" presStyleCnt="3" custLinFactNeighborX="129"/>
      <dgm:spPr/>
    </dgm:pt>
    <dgm:pt modelId="{3A457D5B-63EF-4AF9-A234-66B5503A4507}" type="pres">
      <dgm:prSet presAssocID="{1BC8C0D7-F6F9-4F4D-B222-F3F1E15FBBA5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71DAE1A9-4D54-4D92-B9CB-91EEDDFBF97C}" type="pres">
      <dgm:prSet presAssocID="{1BC8C0D7-F6F9-4F4D-B222-F3F1E15FBBA5}" presName="text" presStyleLbl="node1" presStyleIdx="0" presStyleCnt="3">
        <dgm:presLayoutVars>
          <dgm:bulletEnabled val="1"/>
        </dgm:presLayoutVars>
      </dgm:prSet>
      <dgm:spPr/>
    </dgm:pt>
    <dgm:pt modelId="{752A4470-FF88-46E4-A5BA-CBAA1FCCBD77}" type="pres">
      <dgm:prSet presAssocID="{F379D67E-F596-418B-8FA6-A3F26A59B21D}" presName="spacer" presStyleCnt="0"/>
      <dgm:spPr/>
    </dgm:pt>
    <dgm:pt modelId="{B22E7660-AB07-4F66-9ED1-EEC2FD44CAE2}" type="pres">
      <dgm:prSet presAssocID="{1CA897EE-8368-44A4-8E27-568CADCB432C}" presName="comp" presStyleCnt="0"/>
      <dgm:spPr/>
    </dgm:pt>
    <dgm:pt modelId="{E847BEE5-B365-4CB0-A617-33D9B55B3423}" type="pres">
      <dgm:prSet presAssocID="{1CA897EE-8368-44A4-8E27-568CADCB432C}" presName="box" presStyleLbl="node1" presStyleIdx="1" presStyleCnt="3"/>
      <dgm:spPr/>
    </dgm:pt>
    <dgm:pt modelId="{CC77A8AA-1F79-44B6-9BC0-27EDEF294244}" type="pres">
      <dgm:prSet presAssocID="{1CA897EE-8368-44A4-8E27-568CADCB432C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</dgm:pt>
    <dgm:pt modelId="{6CEF9455-85EA-4C54-8550-6DEA58B6F3BA}" type="pres">
      <dgm:prSet presAssocID="{1CA897EE-8368-44A4-8E27-568CADCB432C}" presName="text" presStyleLbl="node1" presStyleIdx="1" presStyleCnt="3">
        <dgm:presLayoutVars>
          <dgm:bulletEnabled val="1"/>
        </dgm:presLayoutVars>
      </dgm:prSet>
      <dgm:spPr/>
    </dgm:pt>
    <dgm:pt modelId="{86F08DC5-AD42-486C-84C5-FDB3C5931D41}" type="pres">
      <dgm:prSet presAssocID="{054D2A13-CACA-4257-9C9E-261933F74AB2}" presName="spacer" presStyleCnt="0"/>
      <dgm:spPr/>
    </dgm:pt>
    <dgm:pt modelId="{5897A23E-F02B-40D2-B971-337E74CEA49B}" type="pres">
      <dgm:prSet presAssocID="{5442FEE5-B844-4233-9497-0A3A78A2F7D9}" presName="comp" presStyleCnt="0"/>
      <dgm:spPr/>
    </dgm:pt>
    <dgm:pt modelId="{D913B543-2C4F-483B-B1F8-B173E612C460}" type="pres">
      <dgm:prSet presAssocID="{5442FEE5-B844-4233-9497-0A3A78A2F7D9}" presName="box" presStyleLbl="node1" presStyleIdx="2" presStyleCnt="3"/>
      <dgm:spPr/>
    </dgm:pt>
    <dgm:pt modelId="{E65669FE-1289-490D-A766-368F3FA3A9C8}" type="pres">
      <dgm:prSet presAssocID="{5442FEE5-B844-4233-9497-0A3A78A2F7D9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9CFCBE8-B151-430D-A301-FB115A78E463}" type="pres">
      <dgm:prSet presAssocID="{5442FEE5-B844-4233-9497-0A3A78A2F7D9}" presName="text" presStyleLbl="node1" presStyleIdx="2" presStyleCnt="3">
        <dgm:presLayoutVars>
          <dgm:bulletEnabled val="1"/>
        </dgm:presLayoutVars>
      </dgm:prSet>
      <dgm:spPr/>
    </dgm:pt>
  </dgm:ptLst>
  <dgm:cxnLst>
    <dgm:cxn modelId="{9DA8936B-4E1F-4AFF-8F23-6CE73EAB4364}" srcId="{2D5E1C97-EB3E-4966-A050-60A7C230949A}" destId="{5442FEE5-B844-4233-9497-0A3A78A2F7D9}" srcOrd="2" destOrd="0" parTransId="{A5869164-EF7F-44A2-92A5-4BB2438472AB}" sibTransId="{7C90893C-B1EF-49B4-80FA-E3601FF8D6CD}"/>
    <dgm:cxn modelId="{85273676-9D8F-4480-8258-4C5862636C50}" type="presOf" srcId="{5442FEE5-B844-4233-9497-0A3A78A2F7D9}" destId="{D913B543-2C4F-483B-B1F8-B173E612C460}" srcOrd="0" destOrd="0" presId="urn:microsoft.com/office/officeart/2005/8/layout/vList4"/>
    <dgm:cxn modelId="{6D295E05-A122-4A73-A203-120E5537EC43}" type="presOf" srcId="{1BC8C0D7-F6F9-4F4D-B222-F3F1E15FBBA5}" destId="{71DAE1A9-4D54-4D92-B9CB-91EEDDFBF97C}" srcOrd="1" destOrd="0" presId="urn:microsoft.com/office/officeart/2005/8/layout/vList4"/>
    <dgm:cxn modelId="{45BCF5D8-83B4-4C42-AD06-96581214DC93}" type="presOf" srcId="{816669C0-D40B-48F2-AD64-99D3EE7F88EB}" destId="{71DAE1A9-4D54-4D92-B9CB-91EEDDFBF97C}" srcOrd="1" destOrd="2" presId="urn:microsoft.com/office/officeart/2005/8/layout/vList4"/>
    <dgm:cxn modelId="{342A13FF-2664-419E-ABDD-3011D4733FAF}" type="presOf" srcId="{B8ACFFE2-4FBA-4785-8F58-D168BE93C7B1}" destId="{6CEF9455-85EA-4C54-8550-6DEA58B6F3BA}" srcOrd="1" destOrd="1" presId="urn:microsoft.com/office/officeart/2005/8/layout/vList4"/>
    <dgm:cxn modelId="{715BCF6B-A1EB-4721-AC84-14EC8C368519}" type="presOf" srcId="{1BC8C0D7-F6F9-4F4D-B222-F3F1E15FBBA5}" destId="{942261CC-90D2-4BD0-8FB3-941E17F31206}" srcOrd="0" destOrd="0" presId="urn:microsoft.com/office/officeart/2005/8/layout/vList4"/>
    <dgm:cxn modelId="{70703992-1352-49D6-A0D7-2B15C85F3452}" srcId="{1CA897EE-8368-44A4-8E27-568CADCB432C}" destId="{B8ACFFE2-4FBA-4785-8F58-D168BE93C7B1}" srcOrd="0" destOrd="0" parTransId="{32811E6F-89E6-4B27-8396-69F4F440F184}" sibTransId="{683B874A-EA2F-4237-826B-277F56ECEED1}"/>
    <dgm:cxn modelId="{64BBE082-C534-4369-A192-BD935EA6CD8C}" type="presOf" srcId="{2C38545C-368D-4779-B247-FC6647F8E256}" destId="{71DAE1A9-4D54-4D92-B9CB-91EEDDFBF97C}" srcOrd="1" destOrd="1" presId="urn:microsoft.com/office/officeart/2005/8/layout/vList4"/>
    <dgm:cxn modelId="{343CAA95-9CBE-43EB-B29F-68A693597822}" type="presOf" srcId="{B8ACFFE2-4FBA-4785-8F58-D168BE93C7B1}" destId="{E847BEE5-B365-4CB0-A617-33D9B55B3423}" srcOrd="0" destOrd="1" presId="urn:microsoft.com/office/officeart/2005/8/layout/vList4"/>
    <dgm:cxn modelId="{1868202C-64E9-4282-A110-0292F96D2A71}" srcId="{1BC8C0D7-F6F9-4F4D-B222-F3F1E15FBBA5}" destId="{816669C0-D40B-48F2-AD64-99D3EE7F88EB}" srcOrd="1" destOrd="0" parTransId="{088B3AB9-B743-45AF-B92F-07AF78CD567C}" sibTransId="{ACA67550-AA41-44B0-8B9F-4C393CD5B2E8}"/>
    <dgm:cxn modelId="{9A0EE474-4C12-44EC-A1AD-7541786F218C}" type="presOf" srcId="{2D5E1C97-EB3E-4966-A050-60A7C230949A}" destId="{19440F3A-E407-4BA9-A8C4-4B8AE7F60C90}" srcOrd="0" destOrd="0" presId="urn:microsoft.com/office/officeart/2005/8/layout/vList4"/>
    <dgm:cxn modelId="{8E35E2CC-E043-4C5D-BDF4-FD8F0A1FFA3B}" type="presOf" srcId="{5442FEE5-B844-4233-9497-0A3A78A2F7D9}" destId="{99CFCBE8-B151-430D-A301-FB115A78E463}" srcOrd="1" destOrd="0" presId="urn:microsoft.com/office/officeart/2005/8/layout/vList4"/>
    <dgm:cxn modelId="{522C29D0-18C0-443B-BCD1-61B3B3E35D56}" type="presOf" srcId="{2C38545C-368D-4779-B247-FC6647F8E256}" destId="{942261CC-90D2-4BD0-8FB3-941E17F31206}" srcOrd="0" destOrd="1" presId="urn:microsoft.com/office/officeart/2005/8/layout/vList4"/>
    <dgm:cxn modelId="{959D07B8-5042-4AC7-8E50-805A2D50EA15}" srcId="{5442FEE5-B844-4233-9497-0A3A78A2F7D9}" destId="{2FB233EA-1E2A-4479-A899-0991F88E43D2}" srcOrd="0" destOrd="0" parTransId="{F725891C-68A2-4DA3-BD6A-A2086E1720A5}" sibTransId="{84E2E2DF-6538-4DD6-A8C9-7D1951C346FE}"/>
    <dgm:cxn modelId="{530608DB-8957-464D-952E-23BACF1981CB}" srcId="{1BC8C0D7-F6F9-4F4D-B222-F3F1E15FBBA5}" destId="{2C38545C-368D-4779-B247-FC6647F8E256}" srcOrd="0" destOrd="0" parTransId="{1446ACAD-AF8F-4EE0-8CEF-9FB20BA69E61}" sibTransId="{EE249659-9D30-4E8C-AE57-63C8C05481CD}"/>
    <dgm:cxn modelId="{BAC4DC95-507C-46A8-BE62-CB96C06809D2}" type="presOf" srcId="{1CA897EE-8368-44A4-8E27-568CADCB432C}" destId="{E847BEE5-B365-4CB0-A617-33D9B55B3423}" srcOrd="0" destOrd="0" presId="urn:microsoft.com/office/officeart/2005/8/layout/vList4"/>
    <dgm:cxn modelId="{9148756F-60C7-4FBD-AD0A-28439A670226}" type="presOf" srcId="{2FB233EA-1E2A-4479-A899-0991F88E43D2}" destId="{99CFCBE8-B151-430D-A301-FB115A78E463}" srcOrd="1" destOrd="1" presId="urn:microsoft.com/office/officeart/2005/8/layout/vList4"/>
    <dgm:cxn modelId="{2CA49726-2AD2-4893-8E80-383DE77ABB45}" type="presOf" srcId="{816669C0-D40B-48F2-AD64-99D3EE7F88EB}" destId="{942261CC-90D2-4BD0-8FB3-941E17F31206}" srcOrd="0" destOrd="2" presId="urn:microsoft.com/office/officeart/2005/8/layout/vList4"/>
    <dgm:cxn modelId="{80E00689-F2B3-43AF-B2B8-36A3550C215F}" srcId="{2D5E1C97-EB3E-4966-A050-60A7C230949A}" destId="{1BC8C0D7-F6F9-4F4D-B222-F3F1E15FBBA5}" srcOrd="0" destOrd="0" parTransId="{F4E7E486-D8DF-4A2D-9608-8F48B848FF05}" sibTransId="{F379D67E-F596-418B-8FA6-A3F26A59B21D}"/>
    <dgm:cxn modelId="{A3B43683-A528-48A3-BDCE-350172374862}" srcId="{2D5E1C97-EB3E-4966-A050-60A7C230949A}" destId="{1CA897EE-8368-44A4-8E27-568CADCB432C}" srcOrd="1" destOrd="0" parTransId="{68722DF5-2839-42EE-A716-EBD3B65EBB83}" sibTransId="{054D2A13-CACA-4257-9C9E-261933F74AB2}"/>
    <dgm:cxn modelId="{D4713362-995B-4E45-AFB1-9221FA93F3C8}" type="presOf" srcId="{1CA897EE-8368-44A4-8E27-568CADCB432C}" destId="{6CEF9455-85EA-4C54-8550-6DEA58B6F3BA}" srcOrd="1" destOrd="0" presId="urn:microsoft.com/office/officeart/2005/8/layout/vList4"/>
    <dgm:cxn modelId="{E4877B99-BFE4-428E-8856-BDB2BEF5E59E}" type="presOf" srcId="{2FB233EA-1E2A-4479-A899-0991F88E43D2}" destId="{D913B543-2C4F-483B-B1F8-B173E612C460}" srcOrd="0" destOrd="1" presId="urn:microsoft.com/office/officeart/2005/8/layout/vList4"/>
    <dgm:cxn modelId="{6143B6ED-4D42-4A94-B580-293A2F05C16A}" type="presParOf" srcId="{19440F3A-E407-4BA9-A8C4-4B8AE7F60C90}" destId="{F13CA48C-AA0D-4A0F-AB9D-076F1D526732}" srcOrd="0" destOrd="0" presId="urn:microsoft.com/office/officeart/2005/8/layout/vList4"/>
    <dgm:cxn modelId="{808FAD76-5CF0-40A3-B8B9-E2A3D152B4B1}" type="presParOf" srcId="{F13CA48C-AA0D-4A0F-AB9D-076F1D526732}" destId="{942261CC-90D2-4BD0-8FB3-941E17F31206}" srcOrd="0" destOrd="0" presId="urn:microsoft.com/office/officeart/2005/8/layout/vList4"/>
    <dgm:cxn modelId="{51FF5E5E-D324-4414-BD7C-7DFC3C6EA68E}" type="presParOf" srcId="{F13CA48C-AA0D-4A0F-AB9D-076F1D526732}" destId="{3A457D5B-63EF-4AF9-A234-66B5503A4507}" srcOrd="1" destOrd="0" presId="urn:microsoft.com/office/officeart/2005/8/layout/vList4"/>
    <dgm:cxn modelId="{511613D5-1773-41FD-B6FC-6B78D5400E05}" type="presParOf" srcId="{F13CA48C-AA0D-4A0F-AB9D-076F1D526732}" destId="{71DAE1A9-4D54-4D92-B9CB-91EEDDFBF97C}" srcOrd="2" destOrd="0" presId="urn:microsoft.com/office/officeart/2005/8/layout/vList4"/>
    <dgm:cxn modelId="{922CD91F-B48F-40EA-AF8F-148BB68C6929}" type="presParOf" srcId="{19440F3A-E407-4BA9-A8C4-4B8AE7F60C90}" destId="{752A4470-FF88-46E4-A5BA-CBAA1FCCBD77}" srcOrd="1" destOrd="0" presId="urn:microsoft.com/office/officeart/2005/8/layout/vList4"/>
    <dgm:cxn modelId="{21E8A6F4-318D-4AB3-98F9-469A9FE91716}" type="presParOf" srcId="{19440F3A-E407-4BA9-A8C4-4B8AE7F60C90}" destId="{B22E7660-AB07-4F66-9ED1-EEC2FD44CAE2}" srcOrd="2" destOrd="0" presId="urn:microsoft.com/office/officeart/2005/8/layout/vList4"/>
    <dgm:cxn modelId="{E363BD1B-22AC-4014-AA87-41372C1096B3}" type="presParOf" srcId="{B22E7660-AB07-4F66-9ED1-EEC2FD44CAE2}" destId="{E847BEE5-B365-4CB0-A617-33D9B55B3423}" srcOrd="0" destOrd="0" presId="urn:microsoft.com/office/officeart/2005/8/layout/vList4"/>
    <dgm:cxn modelId="{49F35F69-BF1E-4273-A2AF-71C44DD42D8C}" type="presParOf" srcId="{B22E7660-AB07-4F66-9ED1-EEC2FD44CAE2}" destId="{CC77A8AA-1F79-44B6-9BC0-27EDEF294244}" srcOrd="1" destOrd="0" presId="urn:microsoft.com/office/officeart/2005/8/layout/vList4"/>
    <dgm:cxn modelId="{1FD17013-6862-49FC-A323-EB0B42BE5E82}" type="presParOf" srcId="{B22E7660-AB07-4F66-9ED1-EEC2FD44CAE2}" destId="{6CEF9455-85EA-4C54-8550-6DEA58B6F3BA}" srcOrd="2" destOrd="0" presId="urn:microsoft.com/office/officeart/2005/8/layout/vList4"/>
    <dgm:cxn modelId="{96F7AF18-5DC1-4F78-90E3-33E848098A78}" type="presParOf" srcId="{19440F3A-E407-4BA9-A8C4-4B8AE7F60C90}" destId="{86F08DC5-AD42-486C-84C5-FDB3C5931D41}" srcOrd="3" destOrd="0" presId="urn:microsoft.com/office/officeart/2005/8/layout/vList4"/>
    <dgm:cxn modelId="{250F363F-F863-42FA-A9CB-A48835A635B6}" type="presParOf" srcId="{19440F3A-E407-4BA9-A8C4-4B8AE7F60C90}" destId="{5897A23E-F02B-40D2-B971-337E74CEA49B}" srcOrd="4" destOrd="0" presId="urn:microsoft.com/office/officeart/2005/8/layout/vList4"/>
    <dgm:cxn modelId="{D065A06E-B59A-4AA0-B571-AD8D562B4696}" type="presParOf" srcId="{5897A23E-F02B-40D2-B971-337E74CEA49B}" destId="{D913B543-2C4F-483B-B1F8-B173E612C460}" srcOrd="0" destOrd="0" presId="urn:microsoft.com/office/officeart/2005/8/layout/vList4"/>
    <dgm:cxn modelId="{3A0BE05B-498F-4691-9913-B86A89353FEE}" type="presParOf" srcId="{5897A23E-F02B-40D2-B971-337E74CEA49B}" destId="{E65669FE-1289-490D-A766-368F3FA3A9C8}" srcOrd="1" destOrd="0" presId="urn:microsoft.com/office/officeart/2005/8/layout/vList4"/>
    <dgm:cxn modelId="{270336EC-3953-440F-9ACF-2508A40E21ED}" type="presParOf" srcId="{5897A23E-F02B-40D2-B971-337E74CEA49B}" destId="{99CFCBE8-B151-430D-A301-FB115A78E46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25BC9-494E-47D5-96E1-2CFF605E2AF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60F07F-2A0D-433B-85D4-5DFAAE2876CA}">
      <dgm:prSet phldrT="[Text]"/>
      <dgm:spPr/>
      <dgm:t>
        <a:bodyPr/>
        <a:lstStyle/>
        <a:p>
          <a:r>
            <a:rPr lang="en-IN" dirty="0"/>
            <a:t>Download any bank’s app or 3</a:t>
          </a:r>
          <a:r>
            <a:rPr lang="en-IN" baseline="30000" dirty="0"/>
            <a:t>rd</a:t>
          </a:r>
          <a:r>
            <a:rPr lang="en-IN" dirty="0"/>
            <a:t> party app</a:t>
          </a:r>
        </a:p>
      </dgm:t>
    </dgm:pt>
    <dgm:pt modelId="{48CE3037-0B47-4442-8231-876B3DC81F9F}" type="parTrans" cxnId="{E57215CA-21A6-4D4C-BF17-44E7319CF354}">
      <dgm:prSet/>
      <dgm:spPr/>
      <dgm:t>
        <a:bodyPr/>
        <a:lstStyle/>
        <a:p>
          <a:endParaRPr lang="en-IN"/>
        </a:p>
      </dgm:t>
    </dgm:pt>
    <dgm:pt modelId="{68F66873-B4F6-413A-BA60-250C64C2C5E1}" type="sibTrans" cxnId="{E57215CA-21A6-4D4C-BF17-44E7319CF354}">
      <dgm:prSet/>
      <dgm:spPr/>
      <dgm:t>
        <a:bodyPr/>
        <a:lstStyle/>
        <a:p>
          <a:endParaRPr lang="en-IN"/>
        </a:p>
      </dgm:t>
    </dgm:pt>
    <dgm:pt modelId="{F9F098B6-2A58-478B-B84D-D5C74D8F6F09}">
      <dgm:prSet phldrT="[Text]"/>
      <dgm:spPr/>
      <dgm:t>
        <a:bodyPr/>
        <a:lstStyle/>
        <a:p>
          <a:r>
            <a:rPr lang="en-IN" dirty="0"/>
            <a:t>Choose your unique ID (</a:t>
          </a:r>
          <a:r>
            <a:rPr lang="en-IN" dirty="0" err="1"/>
            <a:t>Aadhar</a:t>
          </a:r>
          <a:r>
            <a:rPr lang="en-IN" dirty="0"/>
            <a:t>, Mobile No.) as Virtual Payment Address (VPA)</a:t>
          </a:r>
        </a:p>
      </dgm:t>
    </dgm:pt>
    <dgm:pt modelId="{50B4AC69-E7E8-4578-8379-8D646FE184C2}" type="parTrans" cxnId="{C0798493-28FB-4975-B294-C195D87F086E}">
      <dgm:prSet/>
      <dgm:spPr/>
      <dgm:t>
        <a:bodyPr/>
        <a:lstStyle/>
        <a:p>
          <a:endParaRPr lang="en-IN"/>
        </a:p>
      </dgm:t>
    </dgm:pt>
    <dgm:pt modelId="{BAE4C891-77EF-42E7-A080-FA1DB6A127F5}" type="sibTrans" cxnId="{C0798493-28FB-4975-B294-C195D87F086E}">
      <dgm:prSet/>
      <dgm:spPr/>
      <dgm:t>
        <a:bodyPr/>
        <a:lstStyle/>
        <a:p>
          <a:endParaRPr lang="en-IN"/>
        </a:p>
      </dgm:t>
    </dgm:pt>
    <dgm:pt modelId="{B538B551-3AB7-4D60-96F7-15A53E2A3403}">
      <dgm:prSet phldrT="[Text]"/>
      <dgm:spPr/>
      <dgm:t>
        <a:bodyPr/>
        <a:lstStyle/>
        <a:p>
          <a:r>
            <a:rPr lang="en-IN" dirty="0"/>
            <a:t>Select your bank</a:t>
          </a:r>
        </a:p>
      </dgm:t>
    </dgm:pt>
    <dgm:pt modelId="{1B8A5C91-FE08-4D13-B005-92A511E21F4D}" type="parTrans" cxnId="{84BF0AED-57EA-4025-ADC9-F50FF5FE410A}">
      <dgm:prSet/>
      <dgm:spPr/>
      <dgm:t>
        <a:bodyPr/>
        <a:lstStyle/>
        <a:p>
          <a:endParaRPr lang="en-IN"/>
        </a:p>
      </dgm:t>
    </dgm:pt>
    <dgm:pt modelId="{50E454B1-C1D5-4B1C-A442-5695F6AE8E72}" type="sibTrans" cxnId="{84BF0AED-57EA-4025-ADC9-F50FF5FE410A}">
      <dgm:prSet/>
      <dgm:spPr/>
      <dgm:t>
        <a:bodyPr/>
        <a:lstStyle/>
        <a:p>
          <a:endParaRPr lang="en-IN"/>
        </a:p>
      </dgm:t>
    </dgm:pt>
    <dgm:pt modelId="{3D2B2C66-4255-4B38-90DB-76DFF7EDC3B7}">
      <dgm:prSet phldrT="[Text]"/>
      <dgm:spPr/>
      <dgm:t>
        <a:bodyPr/>
        <a:lstStyle/>
        <a:p>
          <a:r>
            <a:rPr lang="en-IN" dirty="0"/>
            <a:t>Give account details for first time</a:t>
          </a:r>
        </a:p>
      </dgm:t>
    </dgm:pt>
    <dgm:pt modelId="{21DCC77E-9B50-4C78-9714-03CA6BF6E94B}" type="parTrans" cxnId="{D6A4998F-95B3-4F23-9C6C-2D16181361CD}">
      <dgm:prSet/>
      <dgm:spPr/>
      <dgm:t>
        <a:bodyPr/>
        <a:lstStyle/>
        <a:p>
          <a:endParaRPr lang="en-IN"/>
        </a:p>
      </dgm:t>
    </dgm:pt>
    <dgm:pt modelId="{ACE813B4-66EE-4237-8748-1F3BF8A096CF}" type="sibTrans" cxnId="{D6A4998F-95B3-4F23-9C6C-2D16181361CD}">
      <dgm:prSet/>
      <dgm:spPr/>
      <dgm:t>
        <a:bodyPr/>
        <a:lstStyle/>
        <a:p>
          <a:endParaRPr lang="en-IN"/>
        </a:p>
      </dgm:t>
    </dgm:pt>
    <dgm:pt modelId="{430C6AA1-AECC-417C-8B86-B642EF5EB1A8}">
      <dgm:prSet phldrT="[Text]"/>
      <dgm:spPr/>
      <dgm:t>
        <a:bodyPr/>
        <a:lstStyle/>
        <a:p>
          <a:r>
            <a:rPr lang="en-IN" dirty="0"/>
            <a:t>Registration Completed</a:t>
          </a:r>
        </a:p>
      </dgm:t>
    </dgm:pt>
    <dgm:pt modelId="{67C19323-6882-43DF-B35A-4463CDE73DE2}" type="parTrans" cxnId="{CE5FBEDB-C12B-4C61-BDC3-5A3FA0B449EF}">
      <dgm:prSet/>
      <dgm:spPr/>
      <dgm:t>
        <a:bodyPr/>
        <a:lstStyle/>
        <a:p>
          <a:endParaRPr lang="en-IN"/>
        </a:p>
      </dgm:t>
    </dgm:pt>
    <dgm:pt modelId="{3FB52DC5-7059-436A-AD0B-C2AE06467D8A}" type="sibTrans" cxnId="{CE5FBEDB-C12B-4C61-BDC3-5A3FA0B449EF}">
      <dgm:prSet/>
      <dgm:spPr/>
      <dgm:t>
        <a:bodyPr/>
        <a:lstStyle/>
        <a:p>
          <a:endParaRPr lang="en-IN"/>
        </a:p>
      </dgm:t>
    </dgm:pt>
    <dgm:pt modelId="{1A54FA43-C975-4670-985D-FC50289DD623}">
      <dgm:prSet phldrT="[Text]"/>
      <dgm:spPr/>
      <dgm:t>
        <a:bodyPr/>
        <a:lstStyle/>
        <a:p>
          <a:r>
            <a:rPr lang="en-IN" dirty="0"/>
            <a:t>Set M-PIN for validating transactions</a:t>
          </a:r>
        </a:p>
      </dgm:t>
    </dgm:pt>
    <dgm:pt modelId="{E1EDA75F-C61F-4DBB-A8B0-B8981FB14889}" type="parTrans" cxnId="{05DBE1DE-9BCC-406E-AA20-50D3D185171E}">
      <dgm:prSet/>
      <dgm:spPr/>
      <dgm:t>
        <a:bodyPr/>
        <a:lstStyle/>
        <a:p>
          <a:endParaRPr lang="en-IN"/>
        </a:p>
      </dgm:t>
    </dgm:pt>
    <dgm:pt modelId="{7D4339C3-8152-46C0-8720-7959254EDE89}" type="sibTrans" cxnId="{05DBE1DE-9BCC-406E-AA20-50D3D185171E}">
      <dgm:prSet/>
      <dgm:spPr/>
      <dgm:t>
        <a:bodyPr/>
        <a:lstStyle/>
        <a:p>
          <a:endParaRPr lang="en-IN"/>
        </a:p>
      </dgm:t>
    </dgm:pt>
    <dgm:pt modelId="{F8CA8B76-11EF-4FA4-9844-8B8D0722B1E7}" type="pres">
      <dgm:prSet presAssocID="{46E25BC9-494E-47D5-96E1-2CFF605E2AF5}" presName="diagram" presStyleCnt="0">
        <dgm:presLayoutVars>
          <dgm:dir/>
          <dgm:resizeHandles val="exact"/>
        </dgm:presLayoutVars>
      </dgm:prSet>
      <dgm:spPr/>
    </dgm:pt>
    <dgm:pt modelId="{7B746AF2-C3E2-498F-A11C-1EE54FE88F4E}" type="pres">
      <dgm:prSet presAssocID="{0360F07F-2A0D-433B-85D4-5DFAAE2876CA}" presName="node" presStyleLbl="node1" presStyleIdx="0" presStyleCnt="6">
        <dgm:presLayoutVars>
          <dgm:bulletEnabled val="1"/>
        </dgm:presLayoutVars>
      </dgm:prSet>
      <dgm:spPr/>
    </dgm:pt>
    <dgm:pt modelId="{A3352B89-C489-4213-9AD5-B92AE8FBD42F}" type="pres">
      <dgm:prSet presAssocID="{68F66873-B4F6-413A-BA60-250C64C2C5E1}" presName="sibTrans" presStyleLbl="sibTrans2D1" presStyleIdx="0" presStyleCnt="5"/>
      <dgm:spPr/>
    </dgm:pt>
    <dgm:pt modelId="{0FAB52B2-8199-4839-A229-DCBB6BFC78FC}" type="pres">
      <dgm:prSet presAssocID="{68F66873-B4F6-413A-BA60-250C64C2C5E1}" presName="connectorText" presStyleLbl="sibTrans2D1" presStyleIdx="0" presStyleCnt="5"/>
      <dgm:spPr/>
    </dgm:pt>
    <dgm:pt modelId="{8A7A28B3-CA9B-488B-87C6-BFFD16EA0571}" type="pres">
      <dgm:prSet presAssocID="{F9F098B6-2A58-478B-B84D-D5C74D8F6F09}" presName="node" presStyleLbl="node1" presStyleIdx="1" presStyleCnt="6">
        <dgm:presLayoutVars>
          <dgm:bulletEnabled val="1"/>
        </dgm:presLayoutVars>
      </dgm:prSet>
      <dgm:spPr/>
    </dgm:pt>
    <dgm:pt modelId="{44F99F34-0375-4C5A-88C7-08C453F259F3}" type="pres">
      <dgm:prSet presAssocID="{BAE4C891-77EF-42E7-A080-FA1DB6A127F5}" presName="sibTrans" presStyleLbl="sibTrans2D1" presStyleIdx="1" presStyleCnt="5"/>
      <dgm:spPr/>
    </dgm:pt>
    <dgm:pt modelId="{D3670048-789A-4877-8A5F-7731592024BF}" type="pres">
      <dgm:prSet presAssocID="{BAE4C891-77EF-42E7-A080-FA1DB6A127F5}" presName="connectorText" presStyleLbl="sibTrans2D1" presStyleIdx="1" presStyleCnt="5"/>
      <dgm:spPr/>
    </dgm:pt>
    <dgm:pt modelId="{D38226B7-74D7-4AFC-917E-409F836B3D70}" type="pres">
      <dgm:prSet presAssocID="{B538B551-3AB7-4D60-96F7-15A53E2A3403}" presName="node" presStyleLbl="node1" presStyleIdx="2" presStyleCnt="6">
        <dgm:presLayoutVars>
          <dgm:bulletEnabled val="1"/>
        </dgm:presLayoutVars>
      </dgm:prSet>
      <dgm:spPr/>
    </dgm:pt>
    <dgm:pt modelId="{690FF183-3CC4-4C5E-911D-5C0A88C3419D}" type="pres">
      <dgm:prSet presAssocID="{50E454B1-C1D5-4B1C-A442-5695F6AE8E72}" presName="sibTrans" presStyleLbl="sibTrans2D1" presStyleIdx="2" presStyleCnt="5"/>
      <dgm:spPr/>
    </dgm:pt>
    <dgm:pt modelId="{57F3F785-F662-488D-8B55-E63BD40D494C}" type="pres">
      <dgm:prSet presAssocID="{50E454B1-C1D5-4B1C-A442-5695F6AE8E72}" presName="connectorText" presStyleLbl="sibTrans2D1" presStyleIdx="2" presStyleCnt="5"/>
      <dgm:spPr/>
    </dgm:pt>
    <dgm:pt modelId="{259134E0-4CFA-4559-A37B-FCE1BF98FA6E}" type="pres">
      <dgm:prSet presAssocID="{3D2B2C66-4255-4B38-90DB-76DFF7EDC3B7}" presName="node" presStyleLbl="node1" presStyleIdx="3" presStyleCnt="6">
        <dgm:presLayoutVars>
          <dgm:bulletEnabled val="1"/>
        </dgm:presLayoutVars>
      </dgm:prSet>
      <dgm:spPr/>
    </dgm:pt>
    <dgm:pt modelId="{7331B492-CE09-4B61-AB88-8F48C6F82B9C}" type="pres">
      <dgm:prSet presAssocID="{ACE813B4-66EE-4237-8748-1F3BF8A096CF}" presName="sibTrans" presStyleLbl="sibTrans2D1" presStyleIdx="3" presStyleCnt="5"/>
      <dgm:spPr/>
    </dgm:pt>
    <dgm:pt modelId="{8A3536D0-1833-46E6-AE8B-B7F32995ED08}" type="pres">
      <dgm:prSet presAssocID="{ACE813B4-66EE-4237-8748-1F3BF8A096CF}" presName="connectorText" presStyleLbl="sibTrans2D1" presStyleIdx="3" presStyleCnt="5"/>
      <dgm:spPr/>
    </dgm:pt>
    <dgm:pt modelId="{A877F9E7-FC8A-4F10-A496-AE98F08F3923}" type="pres">
      <dgm:prSet presAssocID="{1A54FA43-C975-4670-985D-FC50289DD623}" presName="node" presStyleLbl="node1" presStyleIdx="4" presStyleCnt="6">
        <dgm:presLayoutVars>
          <dgm:bulletEnabled val="1"/>
        </dgm:presLayoutVars>
      </dgm:prSet>
      <dgm:spPr/>
    </dgm:pt>
    <dgm:pt modelId="{44E19276-0CD5-4204-9419-6F330E815E07}" type="pres">
      <dgm:prSet presAssocID="{7D4339C3-8152-46C0-8720-7959254EDE89}" presName="sibTrans" presStyleLbl="sibTrans2D1" presStyleIdx="4" presStyleCnt="5"/>
      <dgm:spPr/>
    </dgm:pt>
    <dgm:pt modelId="{CA854FC8-3166-4EA7-AC7C-AC87C6859AEB}" type="pres">
      <dgm:prSet presAssocID="{7D4339C3-8152-46C0-8720-7959254EDE89}" presName="connectorText" presStyleLbl="sibTrans2D1" presStyleIdx="4" presStyleCnt="5"/>
      <dgm:spPr/>
    </dgm:pt>
    <dgm:pt modelId="{C4F5FD0F-8513-4478-A09C-205B3928CC74}" type="pres">
      <dgm:prSet presAssocID="{430C6AA1-AECC-417C-8B86-B642EF5EB1A8}" presName="node" presStyleLbl="node1" presStyleIdx="5" presStyleCnt="6">
        <dgm:presLayoutVars>
          <dgm:bulletEnabled val="1"/>
        </dgm:presLayoutVars>
      </dgm:prSet>
      <dgm:spPr/>
    </dgm:pt>
  </dgm:ptLst>
  <dgm:cxnLst>
    <dgm:cxn modelId="{CE5FBEDB-C12B-4C61-BDC3-5A3FA0B449EF}" srcId="{46E25BC9-494E-47D5-96E1-2CFF605E2AF5}" destId="{430C6AA1-AECC-417C-8B86-B642EF5EB1A8}" srcOrd="5" destOrd="0" parTransId="{67C19323-6882-43DF-B35A-4463CDE73DE2}" sibTransId="{3FB52DC5-7059-436A-AD0B-C2AE06467D8A}"/>
    <dgm:cxn modelId="{BE4E3490-FCE2-1447-BB14-7D1291A8E7D3}" type="presOf" srcId="{50E454B1-C1D5-4B1C-A442-5695F6AE8E72}" destId="{57F3F785-F662-488D-8B55-E63BD40D494C}" srcOrd="1" destOrd="0" presId="urn:microsoft.com/office/officeart/2005/8/layout/process5"/>
    <dgm:cxn modelId="{09620987-9BCD-5846-BB0B-1CCCC399854A}" type="presOf" srcId="{0360F07F-2A0D-433B-85D4-5DFAAE2876CA}" destId="{7B746AF2-C3E2-498F-A11C-1EE54FE88F4E}" srcOrd="0" destOrd="0" presId="urn:microsoft.com/office/officeart/2005/8/layout/process5"/>
    <dgm:cxn modelId="{D6A4998F-95B3-4F23-9C6C-2D16181361CD}" srcId="{46E25BC9-494E-47D5-96E1-2CFF605E2AF5}" destId="{3D2B2C66-4255-4B38-90DB-76DFF7EDC3B7}" srcOrd="3" destOrd="0" parTransId="{21DCC77E-9B50-4C78-9714-03CA6BF6E94B}" sibTransId="{ACE813B4-66EE-4237-8748-1F3BF8A096CF}"/>
    <dgm:cxn modelId="{FC84C7D8-F160-E64C-8089-4E5648BAB718}" type="presOf" srcId="{F9F098B6-2A58-478B-B84D-D5C74D8F6F09}" destId="{8A7A28B3-CA9B-488B-87C6-BFFD16EA0571}" srcOrd="0" destOrd="0" presId="urn:microsoft.com/office/officeart/2005/8/layout/process5"/>
    <dgm:cxn modelId="{C92F81EF-D60A-D04F-989D-8BD48186FC49}" type="presOf" srcId="{430C6AA1-AECC-417C-8B86-B642EF5EB1A8}" destId="{C4F5FD0F-8513-4478-A09C-205B3928CC74}" srcOrd="0" destOrd="0" presId="urn:microsoft.com/office/officeart/2005/8/layout/process5"/>
    <dgm:cxn modelId="{5C6A99BB-740E-BB43-AEDC-E5490DCABEB6}" type="presOf" srcId="{ACE813B4-66EE-4237-8748-1F3BF8A096CF}" destId="{7331B492-CE09-4B61-AB88-8F48C6F82B9C}" srcOrd="0" destOrd="0" presId="urn:microsoft.com/office/officeart/2005/8/layout/process5"/>
    <dgm:cxn modelId="{3ED659A8-A538-F649-BA3E-969593B7F200}" type="presOf" srcId="{B538B551-3AB7-4D60-96F7-15A53E2A3403}" destId="{D38226B7-74D7-4AFC-917E-409F836B3D70}" srcOrd="0" destOrd="0" presId="urn:microsoft.com/office/officeart/2005/8/layout/process5"/>
    <dgm:cxn modelId="{885783C4-9F36-C140-9A26-9701507A13D8}" type="presOf" srcId="{7D4339C3-8152-46C0-8720-7959254EDE89}" destId="{44E19276-0CD5-4204-9419-6F330E815E07}" srcOrd="0" destOrd="0" presId="urn:microsoft.com/office/officeart/2005/8/layout/process5"/>
    <dgm:cxn modelId="{BE7EDF39-0AA5-194D-BD67-8BBFC9100F56}" type="presOf" srcId="{ACE813B4-66EE-4237-8748-1F3BF8A096CF}" destId="{8A3536D0-1833-46E6-AE8B-B7F32995ED08}" srcOrd="1" destOrd="0" presId="urn:microsoft.com/office/officeart/2005/8/layout/process5"/>
    <dgm:cxn modelId="{C0798493-28FB-4975-B294-C195D87F086E}" srcId="{46E25BC9-494E-47D5-96E1-2CFF605E2AF5}" destId="{F9F098B6-2A58-478B-B84D-D5C74D8F6F09}" srcOrd="1" destOrd="0" parTransId="{50B4AC69-E7E8-4578-8379-8D646FE184C2}" sibTransId="{BAE4C891-77EF-42E7-A080-FA1DB6A127F5}"/>
    <dgm:cxn modelId="{AF90577E-6CFA-4941-9CE1-309B33739DE4}" type="presOf" srcId="{3D2B2C66-4255-4B38-90DB-76DFF7EDC3B7}" destId="{259134E0-4CFA-4559-A37B-FCE1BF98FA6E}" srcOrd="0" destOrd="0" presId="urn:microsoft.com/office/officeart/2005/8/layout/process5"/>
    <dgm:cxn modelId="{B9ADF0A9-8FF7-854F-8281-83ED5338744A}" type="presOf" srcId="{BAE4C891-77EF-42E7-A080-FA1DB6A127F5}" destId="{44F99F34-0375-4C5A-88C7-08C453F259F3}" srcOrd="0" destOrd="0" presId="urn:microsoft.com/office/officeart/2005/8/layout/process5"/>
    <dgm:cxn modelId="{CAFB0CCA-B026-3140-99A3-6CBFEE1FCF6F}" type="presOf" srcId="{68F66873-B4F6-413A-BA60-250C64C2C5E1}" destId="{0FAB52B2-8199-4839-A229-DCBB6BFC78FC}" srcOrd="1" destOrd="0" presId="urn:microsoft.com/office/officeart/2005/8/layout/process5"/>
    <dgm:cxn modelId="{FEBED339-8007-004D-ABFE-2A3129CBDABB}" type="presOf" srcId="{50E454B1-C1D5-4B1C-A442-5695F6AE8E72}" destId="{690FF183-3CC4-4C5E-911D-5C0A88C3419D}" srcOrd="0" destOrd="0" presId="urn:microsoft.com/office/officeart/2005/8/layout/process5"/>
    <dgm:cxn modelId="{B808B7DE-1C8F-3247-8341-D42E5D893BFE}" type="presOf" srcId="{46E25BC9-494E-47D5-96E1-2CFF605E2AF5}" destId="{F8CA8B76-11EF-4FA4-9844-8B8D0722B1E7}" srcOrd="0" destOrd="0" presId="urn:microsoft.com/office/officeart/2005/8/layout/process5"/>
    <dgm:cxn modelId="{05DBE1DE-9BCC-406E-AA20-50D3D185171E}" srcId="{46E25BC9-494E-47D5-96E1-2CFF605E2AF5}" destId="{1A54FA43-C975-4670-985D-FC50289DD623}" srcOrd="4" destOrd="0" parTransId="{E1EDA75F-C61F-4DBB-A8B0-B8981FB14889}" sibTransId="{7D4339C3-8152-46C0-8720-7959254EDE89}"/>
    <dgm:cxn modelId="{84BF0AED-57EA-4025-ADC9-F50FF5FE410A}" srcId="{46E25BC9-494E-47D5-96E1-2CFF605E2AF5}" destId="{B538B551-3AB7-4D60-96F7-15A53E2A3403}" srcOrd="2" destOrd="0" parTransId="{1B8A5C91-FE08-4D13-B005-92A511E21F4D}" sibTransId="{50E454B1-C1D5-4B1C-A442-5695F6AE8E72}"/>
    <dgm:cxn modelId="{CF58C6D9-023F-0F43-AA78-7E2EA9A8F07C}" type="presOf" srcId="{BAE4C891-77EF-42E7-A080-FA1DB6A127F5}" destId="{D3670048-789A-4877-8A5F-7731592024BF}" srcOrd="1" destOrd="0" presId="urn:microsoft.com/office/officeart/2005/8/layout/process5"/>
    <dgm:cxn modelId="{F7E56778-7CCB-254B-A4B0-1B0FF9BFDEC3}" type="presOf" srcId="{7D4339C3-8152-46C0-8720-7959254EDE89}" destId="{CA854FC8-3166-4EA7-AC7C-AC87C6859AEB}" srcOrd="1" destOrd="0" presId="urn:microsoft.com/office/officeart/2005/8/layout/process5"/>
    <dgm:cxn modelId="{FBB90544-06F8-7244-A2C4-4FAC3E061648}" type="presOf" srcId="{1A54FA43-C975-4670-985D-FC50289DD623}" destId="{A877F9E7-FC8A-4F10-A496-AE98F08F3923}" srcOrd="0" destOrd="0" presId="urn:microsoft.com/office/officeart/2005/8/layout/process5"/>
    <dgm:cxn modelId="{E57215CA-21A6-4D4C-BF17-44E7319CF354}" srcId="{46E25BC9-494E-47D5-96E1-2CFF605E2AF5}" destId="{0360F07F-2A0D-433B-85D4-5DFAAE2876CA}" srcOrd="0" destOrd="0" parTransId="{48CE3037-0B47-4442-8231-876B3DC81F9F}" sibTransId="{68F66873-B4F6-413A-BA60-250C64C2C5E1}"/>
    <dgm:cxn modelId="{1D48C4EA-184D-3142-B702-774926F7FACD}" type="presOf" srcId="{68F66873-B4F6-413A-BA60-250C64C2C5E1}" destId="{A3352B89-C489-4213-9AD5-B92AE8FBD42F}" srcOrd="0" destOrd="0" presId="urn:microsoft.com/office/officeart/2005/8/layout/process5"/>
    <dgm:cxn modelId="{16B1EC97-3625-3D4C-BE57-A6C79EDFBAD6}" type="presParOf" srcId="{F8CA8B76-11EF-4FA4-9844-8B8D0722B1E7}" destId="{7B746AF2-C3E2-498F-A11C-1EE54FE88F4E}" srcOrd="0" destOrd="0" presId="urn:microsoft.com/office/officeart/2005/8/layout/process5"/>
    <dgm:cxn modelId="{E795D8DB-5202-D24F-8628-8C0458695B70}" type="presParOf" srcId="{F8CA8B76-11EF-4FA4-9844-8B8D0722B1E7}" destId="{A3352B89-C489-4213-9AD5-B92AE8FBD42F}" srcOrd="1" destOrd="0" presId="urn:microsoft.com/office/officeart/2005/8/layout/process5"/>
    <dgm:cxn modelId="{C3FBF3DD-7016-7842-AED0-688067C5618B}" type="presParOf" srcId="{A3352B89-C489-4213-9AD5-B92AE8FBD42F}" destId="{0FAB52B2-8199-4839-A229-DCBB6BFC78FC}" srcOrd="0" destOrd="0" presId="urn:microsoft.com/office/officeart/2005/8/layout/process5"/>
    <dgm:cxn modelId="{9DE5FECE-7879-A548-B0DE-844CD0A6CFC2}" type="presParOf" srcId="{F8CA8B76-11EF-4FA4-9844-8B8D0722B1E7}" destId="{8A7A28B3-CA9B-488B-87C6-BFFD16EA0571}" srcOrd="2" destOrd="0" presId="urn:microsoft.com/office/officeart/2005/8/layout/process5"/>
    <dgm:cxn modelId="{C6EB3B3B-EBB9-C148-8766-027E6678AAE9}" type="presParOf" srcId="{F8CA8B76-11EF-4FA4-9844-8B8D0722B1E7}" destId="{44F99F34-0375-4C5A-88C7-08C453F259F3}" srcOrd="3" destOrd="0" presId="urn:microsoft.com/office/officeart/2005/8/layout/process5"/>
    <dgm:cxn modelId="{B54265BB-0048-4244-8BCE-5ADB3D3020BD}" type="presParOf" srcId="{44F99F34-0375-4C5A-88C7-08C453F259F3}" destId="{D3670048-789A-4877-8A5F-7731592024BF}" srcOrd="0" destOrd="0" presId="urn:microsoft.com/office/officeart/2005/8/layout/process5"/>
    <dgm:cxn modelId="{B7344561-3F0D-EC4E-BDAA-222163BF585E}" type="presParOf" srcId="{F8CA8B76-11EF-4FA4-9844-8B8D0722B1E7}" destId="{D38226B7-74D7-4AFC-917E-409F836B3D70}" srcOrd="4" destOrd="0" presId="urn:microsoft.com/office/officeart/2005/8/layout/process5"/>
    <dgm:cxn modelId="{B2D013E3-8525-2F43-9905-670CD200E5CE}" type="presParOf" srcId="{F8CA8B76-11EF-4FA4-9844-8B8D0722B1E7}" destId="{690FF183-3CC4-4C5E-911D-5C0A88C3419D}" srcOrd="5" destOrd="0" presId="urn:microsoft.com/office/officeart/2005/8/layout/process5"/>
    <dgm:cxn modelId="{F3018E03-D18D-0C4A-A28F-87E7C0DE739D}" type="presParOf" srcId="{690FF183-3CC4-4C5E-911D-5C0A88C3419D}" destId="{57F3F785-F662-488D-8B55-E63BD40D494C}" srcOrd="0" destOrd="0" presId="urn:microsoft.com/office/officeart/2005/8/layout/process5"/>
    <dgm:cxn modelId="{12764218-94A5-1843-AE87-AA7DD1655793}" type="presParOf" srcId="{F8CA8B76-11EF-4FA4-9844-8B8D0722B1E7}" destId="{259134E0-4CFA-4559-A37B-FCE1BF98FA6E}" srcOrd="6" destOrd="0" presId="urn:microsoft.com/office/officeart/2005/8/layout/process5"/>
    <dgm:cxn modelId="{150AA221-299C-004D-AD1A-F57565D850C3}" type="presParOf" srcId="{F8CA8B76-11EF-4FA4-9844-8B8D0722B1E7}" destId="{7331B492-CE09-4B61-AB88-8F48C6F82B9C}" srcOrd="7" destOrd="0" presId="urn:microsoft.com/office/officeart/2005/8/layout/process5"/>
    <dgm:cxn modelId="{1E24BEC0-FEB9-904D-8515-64940D28DBB1}" type="presParOf" srcId="{7331B492-CE09-4B61-AB88-8F48C6F82B9C}" destId="{8A3536D0-1833-46E6-AE8B-B7F32995ED08}" srcOrd="0" destOrd="0" presId="urn:microsoft.com/office/officeart/2005/8/layout/process5"/>
    <dgm:cxn modelId="{BD7C87E7-D287-3345-A787-011257F8E224}" type="presParOf" srcId="{F8CA8B76-11EF-4FA4-9844-8B8D0722B1E7}" destId="{A877F9E7-FC8A-4F10-A496-AE98F08F3923}" srcOrd="8" destOrd="0" presId="urn:microsoft.com/office/officeart/2005/8/layout/process5"/>
    <dgm:cxn modelId="{FBB30BF6-BE7E-E648-80E7-C0B06EC2524A}" type="presParOf" srcId="{F8CA8B76-11EF-4FA4-9844-8B8D0722B1E7}" destId="{44E19276-0CD5-4204-9419-6F330E815E07}" srcOrd="9" destOrd="0" presId="urn:microsoft.com/office/officeart/2005/8/layout/process5"/>
    <dgm:cxn modelId="{98AE8645-EDFA-0E4A-9935-F31DFF47D31C}" type="presParOf" srcId="{44E19276-0CD5-4204-9419-6F330E815E07}" destId="{CA854FC8-3166-4EA7-AC7C-AC87C6859AEB}" srcOrd="0" destOrd="0" presId="urn:microsoft.com/office/officeart/2005/8/layout/process5"/>
    <dgm:cxn modelId="{B9C3ED4C-957B-DB46-BC03-8F6DBBB941CE}" type="presParOf" srcId="{F8CA8B76-11EF-4FA4-9844-8B8D0722B1E7}" destId="{C4F5FD0F-8513-4478-A09C-205B3928CC7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25BC9-494E-47D5-96E1-2CFF605E2AF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60F07F-2A0D-433B-85D4-5DFAAE2876CA}">
      <dgm:prSet phldrT="[Text]"/>
      <dgm:spPr/>
      <dgm:t>
        <a:bodyPr/>
        <a:lstStyle/>
        <a:p>
          <a:r>
            <a:rPr lang="en-IN" dirty="0"/>
            <a:t>Choose “Send Money”</a:t>
          </a:r>
        </a:p>
      </dgm:t>
    </dgm:pt>
    <dgm:pt modelId="{48CE3037-0B47-4442-8231-876B3DC81F9F}" type="parTrans" cxnId="{E57215CA-21A6-4D4C-BF17-44E7319CF354}">
      <dgm:prSet/>
      <dgm:spPr/>
      <dgm:t>
        <a:bodyPr/>
        <a:lstStyle/>
        <a:p>
          <a:endParaRPr lang="en-IN"/>
        </a:p>
      </dgm:t>
    </dgm:pt>
    <dgm:pt modelId="{68F66873-B4F6-413A-BA60-250C64C2C5E1}" type="sibTrans" cxnId="{E57215CA-21A6-4D4C-BF17-44E7319CF354}">
      <dgm:prSet/>
      <dgm:spPr/>
      <dgm:t>
        <a:bodyPr/>
        <a:lstStyle/>
        <a:p>
          <a:endParaRPr lang="en-IN"/>
        </a:p>
      </dgm:t>
    </dgm:pt>
    <dgm:pt modelId="{F9F098B6-2A58-478B-B84D-D5C74D8F6F09}">
      <dgm:prSet phldrT="[Text]"/>
      <dgm:spPr/>
      <dgm:t>
        <a:bodyPr/>
        <a:lstStyle/>
        <a:p>
          <a:r>
            <a:rPr lang="en-IN" dirty="0"/>
            <a:t>Enter payee’s Virtual Payment Address</a:t>
          </a:r>
        </a:p>
      </dgm:t>
    </dgm:pt>
    <dgm:pt modelId="{50B4AC69-E7E8-4578-8379-8D646FE184C2}" type="parTrans" cxnId="{C0798493-28FB-4975-B294-C195D87F086E}">
      <dgm:prSet/>
      <dgm:spPr/>
      <dgm:t>
        <a:bodyPr/>
        <a:lstStyle/>
        <a:p>
          <a:endParaRPr lang="en-IN"/>
        </a:p>
      </dgm:t>
    </dgm:pt>
    <dgm:pt modelId="{BAE4C891-77EF-42E7-A080-FA1DB6A127F5}" type="sibTrans" cxnId="{C0798493-28FB-4975-B294-C195D87F086E}">
      <dgm:prSet/>
      <dgm:spPr/>
      <dgm:t>
        <a:bodyPr/>
        <a:lstStyle/>
        <a:p>
          <a:endParaRPr lang="en-IN"/>
        </a:p>
      </dgm:t>
    </dgm:pt>
    <dgm:pt modelId="{B538B551-3AB7-4D60-96F7-15A53E2A3403}">
      <dgm:prSet phldrT="[Text]"/>
      <dgm:spPr/>
      <dgm:t>
        <a:bodyPr/>
        <a:lstStyle/>
        <a:p>
          <a:r>
            <a:rPr lang="en-IN" dirty="0"/>
            <a:t>Enter amount</a:t>
          </a:r>
        </a:p>
      </dgm:t>
    </dgm:pt>
    <dgm:pt modelId="{1B8A5C91-FE08-4D13-B005-92A511E21F4D}" type="parTrans" cxnId="{84BF0AED-57EA-4025-ADC9-F50FF5FE410A}">
      <dgm:prSet/>
      <dgm:spPr/>
      <dgm:t>
        <a:bodyPr/>
        <a:lstStyle/>
        <a:p>
          <a:endParaRPr lang="en-IN"/>
        </a:p>
      </dgm:t>
    </dgm:pt>
    <dgm:pt modelId="{50E454B1-C1D5-4B1C-A442-5695F6AE8E72}" type="sibTrans" cxnId="{84BF0AED-57EA-4025-ADC9-F50FF5FE410A}">
      <dgm:prSet/>
      <dgm:spPr/>
      <dgm:t>
        <a:bodyPr/>
        <a:lstStyle/>
        <a:p>
          <a:endParaRPr lang="en-IN"/>
        </a:p>
      </dgm:t>
    </dgm:pt>
    <dgm:pt modelId="{3D2B2C66-4255-4B38-90DB-76DFF7EDC3B7}">
      <dgm:prSet phldrT="[Text]"/>
      <dgm:spPr/>
      <dgm:t>
        <a:bodyPr/>
        <a:lstStyle/>
        <a:p>
          <a:r>
            <a:rPr lang="en-IN" dirty="0"/>
            <a:t>Write remarks for transaction</a:t>
          </a:r>
        </a:p>
      </dgm:t>
    </dgm:pt>
    <dgm:pt modelId="{21DCC77E-9B50-4C78-9714-03CA6BF6E94B}" type="parTrans" cxnId="{D6A4998F-95B3-4F23-9C6C-2D16181361CD}">
      <dgm:prSet/>
      <dgm:spPr/>
      <dgm:t>
        <a:bodyPr/>
        <a:lstStyle/>
        <a:p>
          <a:endParaRPr lang="en-IN"/>
        </a:p>
      </dgm:t>
    </dgm:pt>
    <dgm:pt modelId="{ACE813B4-66EE-4237-8748-1F3BF8A096CF}" type="sibTrans" cxnId="{D6A4998F-95B3-4F23-9C6C-2D16181361CD}">
      <dgm:prSet/>
      <dgm:spPr/>
      <dgm:t>
        <a:bodyPr/>
        <a:lstStyle/>
        <a:p>
          <a:endParaRPr lang="en-IN"/>
        </a:p>
      </dgm:t>
    </dgm:pt>
    <dgm:pt modelId="{430C6AA1-AECC-417C-8B86-B642EF5EB1A8}">
      <dgm:prSet phldrT="[Text]"/>
      <dgm:spPr/>
      <dgm:t>
        <a:bodyPr/>
        <a:lstStyle/>
        <a:p>
          <a:r>
            <a:rPr lang="en-IN" dirty="0"/>
            <a:t>Hit “Send”</a:t>
          </a:r>
        </a:p>
      </dgm:t>
    </dgm:pt>
    <dgm:pt modelId="{67C19323-6882-43DF-B35A-4463CDE73DE2}" type="parTrans" cxnId="{CE5FBEDB-C12B-4C61-BDC3-5A3FA0B449EF}">
      <dgm:prSet/>
      <dgm:spPr/>
      <dgm:t>
        <a:bodyPr/>
        <a:lstStyle/>
        <a:p>
          <a:endParaRPr lang="en-IN"/>
        </a:p>
      </dgm:t>
    </dgm:pt>
    <dgm:pt modelId="{3FB52DC5-7059-436A-AD0B-C2AE06467D8A}" type="sibTrans" cxnId="{CE5FBEDB-C12B-4C61-BDC3-5A3FA0B449EF}">
      <dgm:prSet/>
      <dgm:spPr/>
      <dgm:t>
        <a:bodyPr/>
        <a:lstStyle/>
        <a:p>
          <a:endParaRPr lang="en-IN"/>
        </a:p>
      </dgm:t>
    </dgm:pt>
    <dgm:pt modelId="{9DBF8830-CF60-4B91-B7DF-0C5300781A8B}">
      <dgm:prSet phldrT="[Text]"/>
      <dgm:spPr/>
      <dgm:t>
        <a:bodyPr/>
        <a:lstStyle/>
        <a:p>
          <a:r>
            <a:rPr lang="en-IN" dirty="0"/>
            <a:t>Confirm the details</a:t>
          </a:r>
        </a:p>
      </dgm:t>
    </dgm:pt>
    <dgm:pt modelId="{139D357A-A046-4419-A9D4-8D6D8A5E397F}" type="parTrans" cxnId="{618DE600-8E61-474D-B78D-099B78672933}">
      <dgm:prSet/>
      <dgm:spPr/>
      <dgm:t>
        <a:bodyPr/>
        <a:lstStyle/>
        <a:p>
          <a:endParaRPr lang="en-IN"/>
        </a:p>
      </dgm:t>
    </dgm:pt>
    <dgm:pt modelId="{D848FA0B-8FEE-4838-94FA-4A74C6F0D95E}" type="sibTrans" cxnId="{618DE600-8E61-474D-B78D-099B78672933}">
      <dgm:prSet/>
      <dgm:spPr/>
      <dgm:t>
        <a:bodyPr/>
        <a:lstStyle/>
        <a:p>
          <a:endParaRPr lang="en-IN"/>
        </a:p>
      </dgm:t>
    </dgm:pt>
    <dgm:pt modelId="{F8CA8B76-11EF-4FA4-9844-8B8D0722B1E7}" type="pres">
      <dgm:prSet presAssocID="{46E25BC9-494E-47D5-96E1-2CFF605E2AF5}" presName="diagram" presStyleCnt="0">
        <dgm:presLayoutVars>
          <dgm:dir/>
          <dgm:resizeHandles val="exact"/>
        </dgm:presLayoutVars>
      </dgm:prSet>
      <dgm:spPr/>
    </dgm:pt>
    <dgm:pt modelId="{7B746AF2-C3E2-498F-A11C-1EE54FE88F4E}" type="pres">
      <dgm:prSet presAssocID="{0360F07F-2A0D-433B-85D4-5DFAAE2876CA}" presName="node" presStyleLbl="node1" presStyleIdx="0" presStyleCnt="6">
        <dgm:presLayoutVars>
          <dgm:bulletEnabled val="1"/>
        </dgm:presLayoutVars>
      </dgm:prSet>
      <dgm:spPr/>
    </dgm:pt>
    <dgm:pt modelId="{A3352B89-C489-4213-9AD5-B92AE8FBD42F}" type="pres">
      <dgm:prSet presAssocID="{68F66873-B4F6-413A-BA60-250C64C2C5E1}" presName="sibTrans" presStyleLbl="sibTrans2D1" presStyleIdx="0" presStyleCnt="5"/>
      <dgm:spPr/>
    </dgm:pt>
    <dgm:pt modelId="{0FAB52B2-8199-4839-A229-DCBB6BFC78FC}" type="pres">
      <dgm:prSet presAssocID="{68F66873-B4F6-413A-BA60-250C64C2C5E1}" presName="connectorText" presStyleLbl="sibTrans2D1" presStyleIdx="0" presStyleCnt="5"/>
      <dgm:spPr/>
    </dgm:pt>
    <dgm:pt modelId="{8A7A28B3-CA9B-488B-87C6-BFFD16EA0571}" type="pres">
      <dgm:prSet presAssocID="{F9F098B6-2A58-478B-B84D-D5C74D8F6F09}" presName="node" presStyleLbl="node1" presStyleIdx="1" presStyleCnt="6">
        <dgm:presLayoutVars>
          <dgm:bulletEnabled val="1"/>
        </dgm:presLayoutVars>
      </dgm:prSet>
      <dgm:spPr/>
    </dgm:pt>
    <dgm:pt modelId="{44F99F34-0375-4C5A-88C7-08C453F259F3}" type="pres">
      <dgm:prSet presAssocID="{BAE4C891-77EF-42E7-A080-FA1DB6A127F5}" presName="sibTrans" presStyleLbl="sibTrans2D1" presStyleIdx="1" presStyleCnt="5"/>
      <dgm:spPr/>
    </dgm:pt>
    <dgm:pt modelId="{D3670048-789A-4877-8A5F-7731592024BF}" type="pres">
      <dgm:prSet presAssocID="{BAE4C891-77EF-42E7-A080-FA1DB6A127F5}" presName="connectorText" presStyleLbl="sibTrans2D1" presStyleIdx="1" presStyleCnt="5"/>
      <dgm:spPr/>
    </dgm:pt>
    <dgm:pt modelId="{D38226B7-74D7-4AFC-917E-409F836B3D70}" type="pres">
      <dgm:prSet presAssocID="{B538B551-3AB7-4D60-96F7-15A53E2A3403}" presName="node" presStyleLbl="node1" presStyleIdx="2" presStyleCnt="6">
        <dgm:presLayoutVars>
          <dgm:bulletEnabled val="1"/>
        </dgm:presLayoutVars>
      </dgm:prSet>
      <dgm:spPr/>
    </dgm:pt>
    <dgm:pt modelId="{690FF183-3CC4-4C5E-911D-5C0A88C3419D}" type="pres">
      <dgm:prSet presAssocID="{50E454B1-C1D5-4B1C-A442-5695F6AE8E72}" presName="sibTrans" presStyleLbl="sibTrans2D1" presStyleIdx="2" presStyleCnt="5"/>
      <dgm:spPr/>
    </dgm:pt>
    <dgm:pt modelId="{57F3F785-F662-488D-8B55-E63BD40D494C}" type="pres">
      <dgm:prSet presAssocID="{50E454B1-C1D5-4B1C-A442-5695F6AE8E72}" presName="connectorText" presStyleLbl="sibTrans2D1" presStyleIdx="2" presStyleCnt="5"/>
      <dgm:spPr/>
    </dgm:pt>
    <dgm:pt modelId="{259134E0-4CFA-4559-A37B-FCE1BF98FA6E}" type="pres">
      <dgm:prSet presAssocID="{3D2B2C66-4255-4B38-90DB-76DFF7EDC3B7}" presName="node" presStyleLbl="node1" presStyleIdx="3" presStyleCnt="6">
        <dgm:presLayoutVars>
          <dgm:bulletEnabled val="1"/>
        </dgm:presLayoutVars>
      </dgm:prSet>
      <dgm:spPr/>
    </dgm:pt>
    <dgm:pt modelId="{7331B492-CE09-4B61-AB88-8F48C6F82B9C}" type="pres">
      <dgm:prSet presAssocID="{ACE813B4-66EE-4237-8748-1F3BF8A096CF}" presName="sibTrans" presStyleLbl="sibTrans2D1" presStyleIdx="3" presStyleCnt="5"/>
      <dgm:spPr/>
    </dgm:pt>
    <dgm:pt modelId="{8A3536D0-1833-46E6-AE8B-B7F32995ED08}" type="pres">
      <dgm:prSet presAssocID="{ACE813B4-66EE-4237-8748-1F3BF8A096CF}" presName="connectorText" presStyleLbl="sibTrans2D1" presStyleIdx="3" presStyleCnt="5"/>
      <dgm:spPr/>
    </dgm:pt>
    <dgm:pt modelId="{498C1D33-2C40-453B-8094-A2C78E3F8391}" type="pres">
      <dgm:prSet presAssocID="{9DBF8830-CF60-4B91-B7DF-0C5300781A8B}" presName="node" presStyleLbl="node1" presStyleIdx="4" presStyleCnt="6">
        <dgm:presLayoutVars>
          <dgm:bulletEnabled val="1"/>
        </dgm:presLayoutVars>
      </dgm:prSet>
      <dgm:spPr/>
    </dgm:pt>
    <dgm:pt modelId="{CCABA282-5177-4449-8DDA-62CA95161B7A}" type="pres">
      <dgm:prSet presAssocID="{D848FA0B-8FEE-4838-94FA-4A74C6F0D95E}" presName="sibTrans" presStyleLbl="sibTrans2D1" presStyleIdx="4" presStyleCnt="5"/>
      <dgm:spPr/>
    </dgm:pt>
    <dgm:pt modelId="{C3C440D2-36DF-496C-B549-FFF65A9880C6}" type="pres">
      <dgm:prSet presAssocID="{D848FA0B-8FEE-4838-94FA-4A74C6F0D95E}" presName="connectorText" presStyleLbl="sibTrans2D1" presStyleIdx="4" presStyleCnt="5"/>
      <dgm:spPr/>
    </dgm:pt>
    <dgm:pt modelId="{C4F5FD0F-8513-4478-A09C-205B3928CC74}" type="pres">
      <dgm:prSet presAssocID="{430C6AA1-AECC-417C-8B86-B642EF5EB1A8}" presName="node" presStyleLbl="node1" presStyleIdx="5" presStyleCnt="6">
        <dgm:presLayoutVars>
          <dgm:bulletEnabled val="1"/>
        </dgm:presLayoutVars>
      </dgm:prSet>
      <dgm:spPr/>
    </dgm:pt>
  </dgm:ptLst>
  <dgm:cxnLst>
    <dgm:cxn modelId="{98156DDD-91D3-1049-A718-2DAE89BC9E87}" type="presOf" srcId="{0360F07F-2A0D-433B-85D4-5DFAAE2876CA}" destId="{7B746AF2-C3E2-498F-A11C-1EE54FE88F4E}" srcOrd="0" destOrd="0" presId="urn:microsoft.com/office/officeart/2005/8/layout/process5"/>
    <dgm:cxn modelId="{CE5FBEDB-C12B-4C61-BDC3-5A3FA0B449EF}" srcId="{46E25BC9-494E-47D5-96E1-2CFF605E2AF5}" destId="{430C6AA1-AECC-417C-8B86-B642EF5EB1A8}" srcOrd="5" destOrd="0" parTransId="{67C19323-6882-43DF-B35A-4463CDE73DE2}" sibTransId="{3FB52DC5-7059-436A-AD0B-C2AE06467D8A}"/>
    <dgm:cxn modelId="{CE43F126-FA36-6540-9665-DCD2F52FFAE0}" type="presOf" srcId="{BAE4C891-77EF-42E7-A080-FA1DB6A127F5}" destId="{D3670048-789A-4877-8A5F-7731592024BF}" srcOrd="1" destOrd="0" presId="urn:microsoft.com/office/officeart/2005/8/layout/process5"/>
    <dgm:cxn modelId="{D6A4998F-95B3-4F23-9C6C-2D16181361CD}" srcId="{46E25BC9-494E-47D5-96E1-2CFF605E2AF5}" destId="{3D2B2C66-4255-4B38-90DB-76DFF7EDC3B7}" srcOrd="3" destOrd="0" parTransId="{21DCC77E-9B50-4C78-9714-03CA6BF6E94B}" sibTransId="{ACE813B4-66EE-4237-8748-1F3BF8A096CF}"/>
    <dgm:cxn modelId="{4802AD0A-ACB0-2446-BD6F-43B2D6763971}" type="presOf" srcId="{46E25BC9-494E-47D5-96E1-2CFF605E2AF5}" destId="{F8CA8B76-11EF-4FA4-9844-8B8D0722B1E7}" srcOrd="0" destOrd="0" presId="urn:microsoft.com/office/officeart/2005/8/layout/process5"/>
    <dgm:cxn modelId="{7EE379F5-954B-4348-B2C1-D63A72C85272}" type="presOf" srcId="{F9F098B6-2A58-478B-B84D-D5C74D8F6F09}" destId="{8A7A28B3-CA9B-488B-87C6-BFFD16EA0571}" srcOrd="0" destOrd="0" presId="urn:microsoft.com/office/officeart/2005/8/layout/process5"/>
    <dgm:cxn modelId="{4EA7F59E-951B-084C-B089-4A95F819DE50}" type="presOf" srcId="{50E454B1-C1D5-4B1C-A442-5695F6AE8E72}" destId="{57F3F785-F662-488D-8B55-E63BD40D494C}" srcOrd="1" destOrd="0" presId="urn:microsoft.com/office/officeart/2005/8/layout/process5"/>
    <dgm:cxn modelId="{1E725E57-6CD6-BB4D-B3D5-2BD75404EAC3}" type="presOf" srcId="{430C6AA1-AECC-417C-8B86-B642EF5EB1A8}" destId="{C4F5FD0F-8513-4478-A09C-205B3928CC74}" srcOrd="0" destOrd="0" presId="urn:microsoft.com/office/officeart/2005/8/layout/process5"/>
    <dgm:cxn modelId="{618DE600-8E61-474D-B78D-099B78672933}" srcId="{46E25BC9-494E-47D5-96E1-2CFF605E2AF5}" destId="{9DBF8830-CF60-4B91-B7DF-0C5300781A8B}" srcOrd="4" destOrd="0" parTransId="{139D357A-A046-4419-A9D4-8D6D8A5E397F}" sibTransId="{D848FA0B-8FEE-4838-94FA-4A74C6F0D95E}"/>
    <dgm:cxn modelId="{C0798493-28FB-4975-B294-C195D87F086E}" srcId="{46E25BC9-494E-47D5-96E1-2CFF605E2AF5}" destId="{F9F098B6-2A58-478B-B84D-D5C74D8F6F09}" srcOrd="1" destOrd="0" parTransId="{50B4AC69-E7E8-4578-8379-8D646FE184C2}" sibTransId="{BAE4C891-77EF-42E7-A080-FA1DB6A127F5}"/>
    <dgm:cxn modelId="{989FD4E9-93B6-D746-BAD4-F7508B663A92}" type="presOf" srcId="{68F66873-B4F6-413A-BA60-250C64C2C5E1}" destId="{A3352B89-C489-4213-9AD5-B92AE8FBD42F}" srcOrd="0" destOrd="0" presId="urn:microsoft.com/office/officeart/2005/8/layout/process5"/>
    <dgm:cxn modelId="{57E4AC91-0716-4A4E-94E9-A81B0C9ABC72}" type="presOf" srcId="{68F66873-B4F6-413A-BA60-250C64C2C5E1}" destId="{0FAB52B2-8199-4839-A229-DCBB6BFC78FC}" srcOrd="1" destOrd="0" presId="urn:microsoft.com/office/officeart/2005/8/layout/process5"/>
    <dgm:cxn modelId="{1CAFDB15-7389-7A49-9635-CD4DE6061090}" type="presOf" srcId="{ACE813B4-66EE-4237-8748-1F3BF8A096CF}" destId="{8A3536D0-1833-46E6-AE8B-B7F32995ED08}" srcOrd="1" destOrd="0" presId="urn:microsoft.com/office/officeart/2005/8/layout/process5"/>
    <dgm:cxn modelId="{BCFA2C00-C81F-DF40-86EC-8D289264B935}" type="presOf" srcId="{ACE813B4-66EE-4237-8748-1F3BF8A096CF}" destId="{7331B492-CE09-4B61-AB88-8F48C6F82B9C}" srcOrd="0" destOrd="0" presId="urn:microsoft.com/office/officeart/2005/8/layout/process5"/>
    <dgm:cxn modelId="{A7FA3FDB-9BA2-414B-944A-B8B2864BA4DF}" type="presOf" srcId="{9DBF8830-CF60-4B91-B7DF-0C5300781A8B}" destId="{498C1D33-2C40-453B-8094-A2C78E3F8391}" srcOrd="0" destOrd="0" presId="urn:microsoft.com/office/officeart/2005/8/layout/process5"/>
    <dgm:cxn modelId="{8951749D-A5C8-EF41-B762-FD0CE184319E}" type="presOf" srcId="{D848FA0B-8FEE-4838-94FA-4A74C6F0D95E}" destId="{C3C440D2-36DF-496C-B549-FFF65A9880C6}" srcOrd="1" destOrd="0" presId="urn:microsoft.com/office/officeart/2005/8/layout/process5"/>
    <dgm:cxn modelId="{53123662-4D49-724C-9A82-7009CB1F854A}" type="presOf" srcId="{D848FA0B-8FEE-4838-94FA-4A74C6F0D95E}" destId="{CCABA282-5177-4449-8DDA-62CA95161B7A}" srcOrd="0" destOrd="0" presId="urn:microsoft.com/office/officeart/2005/8/layout/process5"/>
    <dgm:cxn modelId="{84BF0AED-57EA-4025-ADC9-F50FF5FE410A}" srcId="{46E25BC9-494E-47D5-96E1-2CFF605E2AF5}" destId="{B538B551-3AB7-4D60-96F7-15A53E2A3403}" srcOrd="2" destOrd="0" parTransId="{1B8A5C91-FE08-4D13-B005-92A511E21F4D}" sibTransId="{50E454B1-C1D5-4B1C-A442-5695F6AE8E72}"/>
    <dgm:cxn modelId="{B1170AD4-8F9E-E543-932F-CCDE40D499EE}" type="presOf" srcId="{BAE4C891-77EF-42E7-A080-FA1DB6A127F5}" destId="{44F99F34-0375-4C5A-88C7-08C453F259F3}" srcOrd="0" destOrd="0" presId="urn:microsoft.com/office/officeart/2005/8/layout/process5"/>
    <dgm:cxn modelId="{1C9B8619-A44D-E140-A318-4586B3701580}" type="presOf" srcId="{B538B551-3AB7-4D60-96F7-15A53E2A3403}" destId="{D38226B7-74D7-4AFC-917E-409F836B3D70}" srcOrd="0" destOrd="0" presId="urn:microsoft.com/office/officeart/2005/8/layout/process5"/>
    <dgm:cxn modelId="{DDA1FD28-DA7D-D243-8981-802986D5065C}" type="presOf" srcId="{3D2B2C66-4255-4B38-90DB-76DFF7EDC3B7}" destId="{259134E0-4CFA-4559-A37B-FCE1BF98FA6E}" srcOrd="0" destOrd="0" presId="urn:microsoft.com/office/officeart/2005/8/layout/process5"/>
    <dgm:cxn modelId="{E57215CA-21A6-4D4C-BF17-44E7319CF354}" srcId="{46E25BC9-494E-47D5-96E1-2CFF605E2AF5}" destId="{0360F07F-2A0D-433B-85D4-5DFAAE2876CA}" srcOrd="0" destOrd="0" parTransId="{48CE3037-0B47-4442-8231-876B3DC81F9F}" sibTransId="{68F66873-B4F6-413A-BA60-250C64C2C5E1}"/>
    <dgm:cxn modelId="{D6E9A261-8F16-CD48-9DE1-B9D71E955F7D}" type="presOf" srcId="{50E454B1-C1D5-4B1C-A442-5695F6AE8E72}" destId="{690FF183-3CC4-4C5E-911D-5C0A88C3419D}" srcOrd="0" destOrd="0" presId="urn:microsoft.com/office/officeart/2005/8/layout/process5"/>
    <dgm:cxn modelId="{A4329B19-C2E6-E748-80A6-60888B4E7422}" type="presParOf" srcId="{F8CA8B76-11EF-4FA4-9844-8B8D0722B1E7}" destId="{7B746AF2-C3E2-498F-A11C-1EE54FE88F4E}" srcOrd="0" destOrd="0" presId="urn:microsoft.com/office/officeart/2005/8/layout/process5"/>
    <dgm:cxn modelId="{48E23CD4-71F1-F147-A34D-60C40EF4709B}" type="presParOf" srcId="{F8CA8B76-11EF-4FA4-9844-8B8D0722B1E7}" destId="{A3352B89-C489-4213-9AD5-B92AE8FBD42F}" srcOrd="1" destOrd="0" presId="urn:microsoft.com/office/officeart/2005/8/layout/process5"/>
    <dgm:cxn modelId="{109D6574-5EF1-BC4D-B2A3-B194D556E669}" type="presParOf" srcId="{A3352B89-C489-4213-9AD5-B92AE8FBD42F}" destId="{0FAB52B2-8199-4839-A229-DCBB6BFC78FC}" srcOrd="0" destOrd="0" presId="urn:microsoft.com/office/officeart/2005/8/layout/process5"/>
    <dgm:cxn modelId="{6E637A05-B33B-EF4F-9A9D-AA5ADE12F67E}" type="presParOf" srcId="{F8CA8B76-11EF-4FA4-9844-8B8D0722B1E7}" destId="{8A7A28B3-CA9B-488B-87C6-BFFD16EA0571}" srcOrd="2" destOrd="0" presId="urn:microsoft.com/office/officeart/2005/8/layout/process5"/>
    <dgm:cxn modelId="{4078F896-C70E-1344-8F77-2306C279EF29}" type="presParOf" srcId="{F8CA8B76-11EF-4FA4-9844-8B8D0722B1E7}" destId="{44F99F34-0375-4C5A-88C7-08C453F259F3}" srcOrd="3" destOrd="0" presId="urn:microsoft.com/office/officeart/2005/8/layout/process5"/>
    <dgm:cxn modelId="{DD6E1446-32E8-C940-B5CA-8D41C1C00FA2}" type="presParOf" srcId="{44F99F34-0375-4C5A-88C7-08C453F259F3}" destId="{D3670048-789A-4877-8A5F-7731592024BF}" srcOrd="0" destOrd="0" presId="urn:microsoft.com/office/officeart/2005/8/layout/process5"/>
    <dgm:cxn modelId="{6A6858F1-3D4F-074F-BD12-DF06EC5C6BC0}" type="presParOf" srcId="{F8CA8B76-11EF-4FA4-9844-8B8D0722B1E7}" destId="{D38226B7-74D7-4AFC-917E-409F836B3D70}" srcOrd="4" destOrd="0" presId="urn:microsoft.com/office/officeart/2005/8/layout/process5"/>
    <dgm:cxn modelId="{2590DE29-D925-E740-BAE4-BC1F1DAC811C}" type="presParOf" srcId="{F8CA8B76-11EF-4FA4-9844-8B8D0722B1E7}" destId="{690FF183-3CC4-4C5E-911D-5C0A88C3419D}" srcOrd="5" destOrd="0" presId="urn:microsoft.com/office/officeart/2005/8/layout/process5"/>
    <dgm:cxn modelId="{284D4298-911C-324C-897C-B516A23C949A}" type="presParOf" srcId="{690FF183-3CC4-4C5E-911D-5C0A88C3419D}" destId="{57F3F785-F662-488D-8B55-E63BD40D494C}" srcOrd="0" destOrd="0" presId="urn:microsoft.com/office/officeart/2005/8/layout/process5"/>
    <dgm:cxn modelId="{834A772D-86CB-714B-AC5F-82704CCC70F5}" type="presParOf" srcId="{F8CA8B76-11EF-4FA4-9844-8B8D0722B1E7}" destId="{259134E0-4CFA-4559-A37B-FCE1BF98FA6E}" srcOrd="6" destOrd="0" presId="urn:microsoft.com/office/officeart/2005/8/layout/process5"/>
    <dgm:cxn modelId="{193B5BDD-BC8B-194F-8E48-294DB3501C70}" type="presParOf" srcId="{F8CA8B76-11EF-4FA4-9844-8B8D0722B1E7}" destId="{7331B492-CE09-4B61-AB88-8F48C6F82B9C}" srcOrd="7" destOrd="0" presId="urn:microsoft.com/office/officeart/2005/8/layout/process5"/>
    <dgm:cxn modelId="{79DAF127-2827-D245-8A01-9C4A4C5139B1}" type="presParOf" srcId="{7331B492-CE09-4B61-AB88-8F48C6F82B9C}" destId="{8A3536D0-1833-46E6-AE8B-B7F32995ED08}" srcOrd="0" destOrd="0" presId="urn:microsoft.com/office/officeart/2005/8/layout/process5"/>
    <dgm:cxn modelId="{5991624A-6C68-AA45-BA9C-5C5D92E090BD}" type="presParOf" srcId="{F8CA8B76-11EF-4FA4-9844-8B8D0722B1E7}" destId="{498C1D33-2C40-453B-8094-A2C78E3F8391}" srcOrd="8" destOrd="0" presId="urn:microsoft.com/office/officeart/2005/8/layout/process5"/>
    <dgm:cxn modelId="{762B76A2-E4CB-FA40-B910-B6CA2B839011}" type="presParOf" srcId="{F8CA8B76-11EF-4FA4-9844-8B8D0722B1E7}" destId="{CCABA282-5177-4449-8DDA-62CA95161B7A}" srcOrd="9" destOrd="0" presId="urn:microsoft.com/office/officeart/2005/8/layout/process5"/>
    <dgm:cxn modelId="{C746A227-09E9-5649-8FC8-65BE4AEA4A47}" type="presParOf" srcId="{CCABA282-5177-4449-8DDA-62CA95161B7A}" destId="{C3C440D2-36DF-496C-B549-FFF65A9880C6}" srcOrd="0" destOrd="0" presId="urn:microsoft.com/office/officeart/2005/8/layout/process5"/>
    <dgm:cxn modelId="{CDE125DA-203F-C44E-8BCB-DF7DFE8BCD74}" type="presParOf" srcId="{F8CA8B76-11EF-4FA4-9844-8B8D0722B1E7}" destId="{C4F5FD0F-8513-4478-A09C-205B3928CC7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E25BC9-494E-47D5-96E1-2CFF605E2AF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60F07F-2A0D-433B-85D4-5DFAAE2876CA}">
      <dgm:prSet phldrT="[Text]"/>
      <dgm:spPr/>
      <dgm:t>
        <a:bodyPr/>
        <a:lstStyle/>
        <a:p>
          <a:r>
            <a:rPr lang="en-IN" dirty="0"/>
            <a:t>Choose “Collect  Money”</a:t>
          </a:r>
        </a:p>
      </dgm:t>
    </dgm:pt>
    <dgm:pt modelId="{48CE3037-0B47-4442-8231-876B3DC81F9F}" type="parTrans" cxnId="{E57215CA-21A6-4D4C-BF17-44E7319CF354}">
      <dgm:prSet/>
      <dgm:spPr/>
      <dgm:t>
        <a:bodyPr/>
        <a:lstStyle/>
        <a:p>
          <a:endParaRPr lang="en-IN"/>
        </a:p>
      </dgm:t>
    </dgm:pt>
    <dgm:pt modelId="{68F66873-B4F6-413A-BA60-250C64C2C5E1}" type="sibTrans" cxnId="{E57215CA-21A6-4D4C-BF17-44E7319CF354}">
      <dgm:prSet/>
      <dgm:spPr/>
      <dgm:t>
        <a:bodyPr/>
        <a:lstStyle/>
        <a:p>
          <a:endParaRPr lang="en-IN"/>
        </a:p>
      </dgm:t>
    </dgm:pt>
    <dgm:pt modelId="{F9F098B6-2A58-478B-B84D-D5C74D8F6F09}">
      <dgm:prSet phldrT="[Text]"/>
      <dgm:spPr/>
      <dgm:t>
        <a:bodyPr/>
        <a:lstStyle/>
        <a:p>
          <a:r>
            <a:rPr lang="en-IN" dirty="0"/>
            <a:t>Enter payer’s  Virtual Payment Address</a:t>
          </a:r>
        </a:p>
      </dgm:t>
    </dgm:pt>
    <dgm:pt modelId="{50B4AC69-E7E8-4578-8379-8D646FE184C2}" type="parTrans" cxnId="{C0798493-28FB-4975-B294-C195D87F086E}">
      <dgm:prSet/>
      <dgm:spPr/>
      <dgm:t>
        <a:bodyPr/>
        <a:lstStyle/>
        <a:p>
          <a:endParaRPr lang="en-IN"/>
        </a:p>
      </dgm:t>
    </dgm:pt>
    <dgm:pt modelId="{BAE4C891-77EF-42E7-A080-FA1DB6A127F5}" type="sibTrans" cxnId="{C0798493-28FB-4975-B294-C195D87F086E}">
      <dgm:prSet/>
      <dgm:spPr/>
      <dgm:t>
        <a:bodyPr/>
        <a:lstStyle/>
        <a:p>
          <a:endParaRPr lang="en-IN"/>
        </a:p>
      </dgm:t>
    </dgm:pt>
    <dgm:pt modelId="{B538B551-3AB7-4D60-96F7-15A53E2A3403}">
      <dgm:prSet phldrT="[Text]"/>
      <dgm:spPr/>
      <dgm:t>
        <a:bodyPr/>
        <a:lstStyle/>
        <a:p>
          <a:r>
            <a:rPr lang="en-IN" dirty="0"/>
            <a:t>Enter amount</a:t>
          </a:r>
        </a:p>
      </dgm:t>
    </dgm:pt>
    <dgm:pt modelId="{1B8A5C91-FE08-4D13-B005-92A511E21F4D}" type="parTrans" cxnId="{84BF0AED-57EA-4025-ADC9-F50FF5FE410A}">
      <dgm:prSet/>
      <dgm:spPr/>
      <dgm:t>
        <a:bodyPr/>
        <a:lstStyle/>
        <a:p>
          <a:endParaRPr lang="en-IN"/>
        </a:p>
      </dgm:t>
    </dgm:pt>
    <dgm:pt modelId="{50E454B1-C1D5-4B1C-A442-5695F6AE8E72}" type="sibTrans" cxnId="{84BF0AED-57EA-4025-ADC9-F50FF5FE410A}">
      <dgm:prSet/>
      <dgm:spPr/>
      <dgm:t>
        <a:bodyPr/>
        <a:lstStyle/>
        <a:p>
          <a:endParaRPr lang="en-IN"/>
        </a:p>
      </dgm:t>
    </dgm:pt>
    <dgm:pt modelId="{3D2B2C66-4255-4B38-90DB-76DFF7EDC3B7}">
      <dgm:prSet phldrT="[Text]"/>
      <dgm:spPr/>
      <dgm:t>
        <a:bodyPr/>
        <a:lstStyle/>
        <a:p>
          <a:r>
            <a:rPr lang="en-IN" dirty="0"/>
            <a:t>Write remarks for transaction</a:t>
          </a:r>
        </a:p>
      </dgm:t>
    </dgm:pt>
    <dgm:pt modelId="{21DCC77E-9B50-4C78-9714-03CA6BF6E94B}" type="parTrans" cxnId="{D6A4998F-95B3-4F23-9C6C-2D16181361CD}">
      <dgm:prSet/>
      <dgm:spPr/>
      <dgm:t>
        <a:bodyPr/>
        <a:lstStyle/>
        <a:p>
          <a:endParaRPr lang="en-IN"/>
        </a:p>
      </dgm:t>
    </dgm:pt>
    <dgm:pt modelId="{ACE813B4-66EE-4237-8748-1F3BF8A096CF}" type="sibTrans" cxnId="{D6A4998F-95B3-4F23-9C6C-2D16181361CD}">
      <dgm:prSet/>
      <dgm:spPr/>
      <dgm:t>
        <a:bodyPr/>
        <a:lstStyle/>
        <a:p>
          <a:endParaRPr lang="en-IN"/>
        </a:p>
      </dgm:t>
    </dgm:pt>
    <dgm:pt modelId="{430C6AA1-AECC-417C-8B86-B642EF5EB1A8}">
      <dgm:prSet phldrT="[Text]"/>
      <dgm:spPr/>
      <dgm:t>
        <a:bodyPr/>
        <a:lstStyle/>
        <a:p>
          <a:r>
            <a:rPr lang="en-IN" dirty="0"/>
            <a:t>Hit “Confirm”</a:t>
          </a:r>
        </a:p>
      </dgm:t>
    </dgm:pt>
    <dgm:pt modelId="{67C19323-6882-43DF-B35A-4463CDE73DE2}" type="parTrans" cxnId="{CE5FBEDB-C12B-4C61-BDC3-5A3FA0B449EF}">
      <dgm:prSet/>
      <dgm:spPr/>
      <dgm:t>
        <a:bodyPr/>
        <a:lstStyle/>
        <a:p>
          <a:endParaRPr lang="en-IN"/>
        </a:p>
      </dgm:t>
    </dgm:pt>
    <dgm:pt modelId="{3FB52DC5-7059-436A-AD0B-C2AE06467D8A}" type="sibTrans" cxnId="{CE5FBEDB-C12B-4C61-BDC3-5A3FA0B449EF}">
      <dgm:prSet/>
      <dgm:spPr/>
      <dgm:t>
        <a:bodyPr/>
        <a:lstStyle/>
        <a:p>
          <a:endParaRPr lang="en-IN"/>
        </a:p>
      </dgm:t>
    </dgm:pt>
    <dgm:pt modelId="{921F2C18-A28E-46AC-914A-23D1D4964706}">
      <dgm:prSet phldrT="[Text]"/>
      <dgm:spPr/>
      <dgm:t>
        <a:bodyPr/>
        <a:lstStyle/>
        <a:p>
          <a:r>
            <a:rPr lang="en-IN" dirty="0"/>
            <a:t>Enter when do you want to collect</a:t>
          </a:r>
        </a:p>
      </dgm:t>
    </dgm:pt>
    <dgm:pt modelId="{83537B7A-6B3B-46F8-99E0-D5A9B134FDD6}" type="parTrans" cxnId="{806CBF5D-FCDD-49F1-B7EC-716434DB8EAE}">
      <dgm:prSet/>
      <dgm:spPr/>
      <dgm:t>
        <a:bodyPr/>
        <a:lstStyle/>
        <a:p>
          <a:endParaRPr lang="en-IN"/>
        </a:p>
      </dgm:t>
    </dgm:pt>
    <dgm:pt modelId="{AFB9BA06-B324-4E89-A79B-EF781E9FD9AA}" type="sibTrans" cxnId="{806CBF5D-FCDD-49F1-B7EC-716434DB8EAE}">
      <dgm:prSet/>
      <dgm:spPr/>
      <dgm:t>
        <a:bodyPr/>
        <a:lstStyle/>
        <a:p>
          <a:endParaRPr lang="en-IN"/>
        </a:p>
      </dgm:t>
    </dgm:pt>
    <dgm:pt modelId="{F8CA8B76-11EF-4FA4-9844-8B8D0722B1E7}" type="pres">
      <dgm:prSet presAssocID="{46E25BC9-494E-47D5-96E1-2CFF605E2AF5}" presName="diagram" presStyleCnt="0">
        <dgm:presLayoutVars>
          <dgm:dir/>
          <dgm:resizeHandles val="exact"/>
        </dgm:presLayoutVars>
      </dgm:prSet>
      <dgm:spPr/>
    </dgm:pt>
    <dgm:pt modelId="{7B746AF2-C3E2-498F-A11C-1EE54FE88F4E}" type="pres">
      <dgm:prSet presAssocID="{0360F07F-2A0D-433B-85D4-5DFAAE2876CA}" presName="node" presStyleLbl="node1" presStyleIdx="0" presStyleCnt="6">
        <dgm:presLayoutVars>
          <dgm:bulletEnabled val="1"/>
        </dgm:presLayoutVars>
      </dgm:prSet>
      <dgm:spPr/>
    </dgm:pt>
    <dgm:pt modelId="{A3352B89-C489-4213-9AD5-B92AE8FBD42F}" type="pres">
      <dgm:prSet presAssocID="{68F66873-B4F6-413A-BA60-250C64C2C5E1}" presName="sibTrans" presStyleLbl="sibTrans2D1" presStyleIdx="0" presStyleCnt="5"/>
      <dgm:spPr/>
    </dgm:pt>
    <dgm:pt modelId="{0FAB52B2-8199-4839-A229-DCBB6BFC78FC}" type="pres">
      <dgm:prSet presAssocID="{68F66873-B4F6-413A-BA60-250C64C2C5E1}" presName="connectorText" presStyleLbl="sibTrans2D1" presStyleIdx="0" presStyleCnt="5"/>
      <dgm:spPr/>
    </dgm:pt>
    <dgm:pt modelId="{8A7A28B3-CA9B-488B-87C6-BFFD16EA0571}" type="pres">
      <dgm:prSet presAssocID="{F9F098B6-2A58-478B-B84D-D5C74D8F6F09}" presName="node" presStyleLbl="node1" presStyleIdx="1" presStyleCnt="6">
        <dgm:presLayoutVars>
          <dgm:bulletEnabled val="1"/>
        </dgm:presLayoutVars>
      </dgm:prSet>
      <dgm:spPr/>
    </dgm:pt>
    <dgm:pt modelId="{44F99F34-0375-4C5A-88C7-08C453F259F3}" type="pres">
      <dgm:prSet presAssocID="{BAE4C891-77EF-42E7-A080-FA1DB6A127F5}" presName="sibTrans" presStyleLbl="sibTrans2D1" presStyleIdx="1" presStyleCnt="5"/>
      <dgm:spPr/>
    </dgm:pt>
    <dgm:pt modelId="{D3670048-789A-4877-8A5F-7731592024BF}" type="pres">
      <dgm:prSet presAssocID="{BAE4C891-77EF-42E7-A080-FA1DB6A127F5}" presName="connectorText" presStyleLbl="sibTrans2D1" presStyleIdx="1" presStyleCnt="5"/>
      <dgm:spPr/>
    </dgm:pt>
    <dgm:pt modelId="{D38226B7-74D7-4AFC-917E-409F836B3D70}" type="pres">
      <dgm:prSet presAssocID="{B538B551-3AB7-4D60-96F7-15A53E2A3403}" presName="node" presStyleLbl="node1" presStyleIdx="2" presStyleCnt="6">
        <dgm:presLayoutVars>
          <dgm:bulletEnabled val="1"/>
        </dgm:presLayoutVars>
      </dgm:prSet>
      <dgm:spPr/>
    </dgm:pt>
    <dgm:pt modelId="{690FF183-3CC4-4C5E-911D-5C0A88C3419D}" type="pres">
      <dgm:prSet presAssocID="{50E454B1-C1D5-4B1C-A442-5695F6AE8E72}" presName="sibTrans" presStyleLbl="sibTrans2D1" presStyleIdx="2" presStyleCnt="5"/>
      <dgm:spPr/>
    </dgm:pt>
    <dgm:pt modelId="{57F3F785-F662-488D-8B55-E63BD40D494C}" type="pres">
      <dgm:prSet presAssocID="{50E454B1-C1D5-4B1C-A442-5695F6AE8E72}" presName="connectorText" presStyleLbl="sibTrans2D1" presStyleIdx="2" presStyleCnt="5"/>
      <dgm:spPr/>
    </dgm:pt>
    <dgm:pt modelId="{18EA3272-97FD-4298-A9BD-81632D62E3BA}" type="pres">
      <dgm:prSet presAssocID="{921F2C18-A28E-46AC-914A-23D1D4964706}" presName="node" presStyleLbl="node1" presStyleIdx="3" presStyleCnt="6">
        <dgm:presLayoutVars>
          <dgm:bulletEnabled val="1"/>
        </dgm:presLayoutVars>
      </dgm:prSet>
      <dgm:spPr/>
    </dgm:pt>
    <dgm:pt modelId="{CE948C55-8B7A-4957-A90B-CA82A516E0A6}" type="pres">
      <dgm:prSet presAssocID="{AFB9BA06-B324-4E89-A79B-EF781E9FD9AA}" presName="sibTrans" presStyleLbl="sibTrans2D1" presStyleIdx="3" presStyleCnt="5"/>
      <dgm:spPr/>
    </dgm:pt>
    <dgm:pt modelId="{394599B0-600F-46F6-96D4-F570B1C1D342}" type="pres">
      <dgm:prSet presAssocID="{AFB9BA06-B324-4E89-A79B-EF781E9FD9AA}" presName="connectorText" presStyleLbl="sibTrans2D1" presStyleIdx="3" presStyleCnt="5"/>
      <dgm:spPr/>
    </dgm:pt>
    <dgm:pt modelId="{259134E0-4CFA-4559-A37B-FCE1BF98FA6E}" type="pres">
      <dgm:prSet presAssocID="{3D2B2C66-4255-4B38-90DB-76DFF7EDC3B7}" presName="node" presStyleLbl="node1" presStyleIdx="4" presStyleCnt="6">
        <dgm:presLayoutVars>
          <dgm:bulletEnabled val="1"/>
        </dgm:presLayoutVars>
      </dgm:prSet>
      <dgm:spPr/>
    </dgm:pt>
    <dgm:pt modelId="{7331B492-CE09-4B61-AB88-8F48C6F82B9C}" type="pres">
      <dgm:prSet presAssocID="{ACE813B4-66EE-4237-8748-1F3BF8A096CF}" presName="sibTrans" presStyleLbl="sibTrans2D1" presStyleIdx="4" presStyleCnt="5"/>
      <dgm:spPr/>
    </dgm:pt>
    <dgm:pt modelId="{8A3536D0-1833-46E6-AE8B-B7F32995ED08}" type="pres">
      <dgm:prSet presAssocID="{ACE813B4-66EE-4237-8748-1F3BF8A096CF}" presName="connectorText" presStyleLbl="sibTrans2D1" presStyleIdx="4" presStyleCnt="5"/>
      <dgm:spPr/>
    </dgm:pt>
    <dgm:pt modelId="{C4F5FD0F-8513-4478-A09C-205B3928CC74}" type="pres">
      <dgm:prSet presAssocID="{430C6AA1-AECC-417C-8B86-B642EF5EB1A8}" presName="node" presStyleLbl="node1" presStyleIdx="5" presStyleCnt="6">
        <dgm:presLayoutVars>
          <dgm:bulletEnabled val="1"/>
        </dgm:presLayoutVars>
      </dgm:prSet>
      <dgm:spPr/>
    </dgm:pt>
  </dgm:ptLst>
  <dgm:cxnLst>
    <dgm:cxn modelId="{3A18F348-D400-0244-97CA-2081E65A155E}" type="presOf" srcId="{F9F098B6-2A58-478B-B84D-D5C74D8F6F09}" destId="{8A7A28B3-CA9B-488B-87C6-BFFD16EA0571}" srcOrd="0" destOrd="0" presId="urn:microsoft.com/office/officeart/2005/8/layout/process5"/>
    <dgm:cxn modelId="{84BF0AED-57EA-4025-ADC9-F50FF5FE410A}" srcId="{46E25BC9-494E-47D5-96E1-2CFF605E2AF5}" destId="{B538B551-3AB7-4D60-96F7-15A53E2A3403}" srcOrd="2" destOrd="0" parTransId="{1B8A5C91-FE08-4D13-B005-92A511E21F4D}" sibTransId="{50E454B1-C1D5-4B1C-A442-5695F6AE8E72}"/>
    <dgm:cxn modelId="{B01528BF-704C-B84A-9339-FBB4D8F37AD1}" type="presOf" srcId="{ACE813B4-66EE-4237-8748-1F3BF8A096CF}" destId="{8A3536D0-1833-46E6-AE8B-B7F32995ED08}" srcOrd="1" destOrd="0" presId="urn:microsoft.com/office/officeart/2005/8/layout/process5"/>
    <dgm:cxn modelId="{D20CAAD9-95C0-544E-90C1-F73A4A6C4588}" type="presOf" srcId="{ACE813B4-66EE-4237-8748-1F3BF8A096CF}" destId="{7331B492-CE09-4B61-AB88-8F48C6F82B9C}" srcOrd="0" destOrd="0" presId="urn:microsoft.com/office/officeart/2005/8/layout/process5"/>
    <dgm:cxn modelId="{D138DC26-A57F-0043-857A-D33028F11488}" type="presOf" srcId="{46E25BC9-494E-47D5-96E1-2CFF605E2AF5}" destId="{F8CA8B76-11EF-4FA4-9844-8B8D0722B1E7}" srcOrd="0" destOrd="0" presId="urn:microsoft.com/office/officeart/2005/8/layout/process5"/>
    <dgm:cxn modelId="{EE7C1816-A141-7B4D-B3F6-4FD1F69BB774}" type="presOf" srcId="{0360F07F-2A0D-433B-85D4-5DFAAE2876CA}" destId="{7B746AF2-C3E2-498F-A11C-1EE54FE88F4E}" srcOrd="0" destOrd="0" presId="urn:microsoft.com/office/officeart/2005/8/layout/process5"/>
    <dgm:cxn modelId="{AD41078D-499B-7248-9095-0892697D18E7}" type="presOf" srcId="{3D2B2C66-4255-4B38-90DB-76DFF7EDC3B7}" destId="{259134E0-4CFA-4559-A37B-FCE1BF98FA6E}" srcOrd="0" destOrd="0" presId="urn:microsoft.com/office/officeart/2005/8/layout/process5"/>
    <dgm:cxn modelId="{C0798493-28FB-4975-B294-C195D87F086E}" srcId="{46E25BC9-494E-47D5-96E1-2CFF605E2AF5}" destId="{F9F098B6-2A58-478B-B84D-D5C74D8F6F09}" srcOrd="1" destOrd="0" parTransId="{50B4AC69-E7E8-4578-8379-8D646FE184C2}" sibTransId="{BAE4C891-77EF-42E7-A080-FA1DB6A127F5}"/>
    <dgm:cxn modelId="{30F37570-9323-834E-A2F0-B633D8F9C808}" type="presOf" srcId="{50E454B1-C1D5-4B1C-A442-5695F6AE8E72}" destId="{57F3F785-F662-488D-8B55-E63BD40D494C}" srcOrd="1" destOrd="0" presId="urn:microsoft.com/office/officeart/2005/8/layout/process5"/>
    <dgm:cxn modelId="{C6CE7D12-4650-7B4F-B85B-C9597AA2DCBF}" type="presOf" srcId="{BAE4C891-77EF-42E7-A080-FA1DB6A127F5}" destId="{D3670048-789A-4877-8A5F-7731592024BF}" srcOrd="1" destOrd="0" presId="urn:microsoft.com/office/officeart/2005/8/layout/process5"/>
    <dgm:cxn modelId="{56402003-73FC-AA4F-A539-9E1AF06024DE}" type="presOf" srcId="{B538B551-3AB7-4D60-96F7-15A53E2A3403}" destId="{D38226B7-74D7-4AFC-917E-409F836B3D70}" srcOrd="0" destOrd="0" presId="urn:microsoft.com/office/officeart/2005/8/layout/process5"/>
    <dgm:cxn modelId="{CE5FBEDB-C12B-4C61-BDC3-5A3FA0B449EF}" srcId="{46E25BC9-494E-47D5-96E1-2CFF605E2AF5}" destId="{430C6AA1-AECC-417C-8B86-B642EF5EB1A8}" srcOrd="5" destOrd="0" parTransId="{67C19323-6882-43DF-B35A-4463CDE73DE2}" sibTransId="{3FB52DC5-7059-436A-AD0B-C2AE06467D8A}"/>
    <dgm:cxn modelId="{D6A475B2-502A-544C-BF77-3563F8785F3D}" type="presOf" srcId="{AFB9BA06-B324-4E89-A79B-EF781E9FD9AA}" destId="{CE948C55-8B7A-4957-A90B-CA82A516E0A6}" srcOrd="0" destOrd="0" presId="urn:microsoft.com/office/officeart/2005/8/layout/process5"/>
    <dgm:cxn modelId="{E57215CA-21A6-4D4C-BF17-44E7319CF354}" srcId="{46E25BC9-494E-47D5-96E1-2CFF605E2AF5}" destId="{0360F07F-2A0D-433B-85D4-5DFAAE2876CA}" srcOrd="0" destOrd="0" parTransId="{48CE3037-0B47-4442-8231-876B3DC81F9F}" sibTransId="{68F66873-B4F6-413A-BA60-250C64C2C5E1}"/>
    <dgm:cxn modelId="{60DCFDD0-DEBA-FC4E-A3A2-414E9B17BDEB}" type="presOf" srcId="{430C6AA1-AECC-417C-8B86-B642EF5EB1A8}" destId="{C4F5FD0F-8513-4478-A09C-205B3928CC74}" srcOrd="0" destOrd="0" presId="urn:microsoft.com/office/officeart/2005/8/layout/process5"/>
    <dgm:cxn modelId="{806CBF5D-FCDD-49F1-B7EC-716434DB8EAE}" srcId="{46E25BC9-494E-47D5-96E1-2CFF605E2AF5}" destId="{921F2C18-A28E-46AC-914A-23D1D4964706}" srcOrd="3" destOrd="0" parTransId="{83537B7A-6B3B-46F8-99E0-D5A9B134FDD6}" sibTransId="{AFB9BA06-B324-4E89-A79B-EF781E9FD9AA}"/>
    <dgm:cxn modelId="{13A6A0F5-D4D4-8847-925F-B7CB2D165BEA}" type="presOf" srcId="{BAE4C891-77EF-42E7-A080-FA1DB6A127F5}" destId="{44F99F34-0375-4C5A-88C7-08C453F259F3}" srcOrd="0" destOrd="0" presId="urn:microsoft.com/office/officeart/2005/8/layout/process5"/>
    <dgm:cxn modelId="{7B3F35E8-01BA-C847-B8BF-DA4CD585BEAB}" type="presOf" srcId="{68F66873-B4F6-413A-BA60-250C64C2C5E1}" destId="{0FAB52B2-8199-4839-A229-DCBB6BFC78FC}" srcOrd="1" destOrd="0" presId="urn:microsoft.com/office/officeart/2005/8/layout/process5"/>
    <dgm:cxn modelId="{D6A4998F-95B3-4F23-9C6C-2D16181361CD}" srcId="{46E25BC9-494E-47D5-96E1-2CFF605E2AF5}" destId="{3D2B2C66-4255-4B38-90DB-76DFF7EDC3B7}" srcOrd="4" destOrd="0" parTransId="{21DCC77E-9B50-4C78-9714-03CA6BF6E94B}" sibTransId="{ACE813B4-66EE-4237-8748-1F3BF8A096CF}"/>
    <dgm:cxn modelId="{A9869500-B803-FF4F-8D8C-5F53BDD6F7AE}" type="presOf" srcId="{AFB9BA06-B324-4E89-A79B-EF781E9FD9AA}" destId="{394599B0-600F-46F6-96D4-F570B1C1D342}" srcOrd="1" destOrd="0" presId="urn:microsoft.com/office/officeart/2005/8/layout/process5"/>
    <dgm:cxn modelId="{59C615D8-1BE5-2342-BF37-2098A3BEBB83}" type="presOf" srcId="{50E454B1-C1D5-4B1C-A442-5695F6AE8E72}" destId="{690FF183-3CC4-4C5E-911D-5C0A88C3419D}" srcOrd="0" destOrd="0" presId="urn:microsoft.com/office/officeart/2005/8/layout/process5"/>
    <dgm:cxn modelId="{D9D4ECC9-E7C1-4449-ACB4-3C1F86C72A02}" type="presOf" srcId="{921F2C18-A28E-46AC-914A-23D1D4964706}" destId="{18EA3272-97FD-4298-A9BD-81632D62E3BA}" srcOrd="0" destOrd="0" presId="urn:microsoft.com/office/officeart/2005/8/layout/process5"/>
    <dgm:cxn modelId="{17A4E588-36CD-8C41-BDF4-E49FBC7E6E0A}" type="presOf" srcId="{68F66873-B4F6-413A-BA60-250C64C2C5E1}" destId="{A3352B89-C489-4213-9AD5-B92AE8FBD42F}" srcOrd="0" destOrd="0" presId="urn:microsoft.com/office/officeart/2005/8/layout/process5"/>
    <dgm:cxn modelId="{A593B85F-BA28-554F-88E6-51DCC048D582}" type="presParOf" srcId="{F8CA8B76-11EF-4FA4-9844-8B8D0722B1E7}" destId="{7B746AF2-C3E2-498F-A11C-1EE54FE88F4E}" srcOrd="0" destOrd="0" presId="urn:microsoft.com/office/officeart/2005/8/layout/process5"/>
    <dgm:cxn modelId="{6A9C37AF-7046-B341-9697-33EB32E6E349}" type="presParOf" srcId="{F8CA8B76-11EF-4FA4-9844-8B8D0722B1E7}" destId="{A3352B89-C489-4213-9AD5-B92AE8FBD42F}" srcOrd="1" destOrd="0" presId="urn:microsoft.com/office/officeart/2005/8/layout/process5"/>
    <dgm:cxn modelId="{0FA5084B-ACDA-7545-8FE9-09201826DA26}" type="presParOf" srcId="{A3352B89-C489-4213-9AD5-B92AE8FBD42F}" destId="{0FAB52B2-8199-4839-A229-DCBB6BFC78FC}" srcOrd="0" destOrd="0" presId="urn:microsoft.com/office/officeart/2005/8/layout/process5"/>
    <dgm:cxn modelId="{0B392C4A-D3D7-1C49-B687-EAF726ABD943}" type="presParOf" srcId="{F8CA8B76-11EF-4FA4-9844-8B8D0722B1E7}" destId="{8A7A28B3-CA9B-488B-87C6-BFFD16EA0571}" srcOrd="2" destOrd="0" presId="urn:microsoft.com/office/officeart/2005/8/layout/process5"/>
    <dgm:cxn modelId="{A6850FF6-2956-1D43-A57D-85362C9CC41F}" type="presParOf" srcId="{F8CA8B76-11EF-4FA4-9844-8B8D0722B1E7}" destId="{44F99F34-0375-4C5A-88C7-08C453F259F3}" srcOrd="3" destOrd="0" presId="urn:microsoft.com/office/officeart/2005/8/layout/process5"/>
    <dgm:cxn modelId="{AEF685BE-1640-9449-82D3-4B56E50ECE0D}" type="presParOf" srcId="{44F99F34-0375-4C5A-88C7-08C453F259F3}" destId="{D3670048-789A-4877-8A5F-7731592024BF}" srcOrd="0" destOrd="0" presId="urn:microsoft.com/office/officeart/2005/8/layout/process5"/>
    <dgm:cxn modelId="{41363A99-B685-3149-A1E7-13CD9CF08FEE}" type="presParOf" srcId="{F8CA8B76-11EF-4FA4-9844-8B8D0722B1E7}" destId="{D38226B7-74D7-4AFC-917E-409F836B3D70}" srcOrd="4" destOrd="0" presId="urn:microsoft.com/office/officeart/2005/8/layout/process5"/>
    <dgm:cxn modelId="{1E0AA626-7B71-5642-971B-F3FDDDFA97E1}" type="presParOf" srcId="{F8CA8B76-11EF-4FA4-9844-8B8D0722B1E7}" destId="{690FF183-3CC4-4C5E-911D-5C0A88C3419D}" srcOrd="5" destOrd="0" presId="urn:microsoft.com/office/officeart/2005/8/layout/process5"/>
    <dgm:cxn modelId="{1FA085D0-C66B-6E40-AC73-39D23C305DB5}" type="presParOf" srcId="{690FF183-3CC4-4C5E-911D-5C0A88C3419D}" destId="{57F3F785-F662-488D-8B55-E63BD40D494C}" srcOrd="0" destOrd="0" presId="urn:microsoft.com/office/officeart/2005/8/layout/process5"/>
    <dgm:cxn modelId="{022416FC-AEB0-D44A-BA90-99980A3ACBCB}" type="presParOf" srcId="{F8CA8B76-11EF-4FA4-9844-8B8D0722B1E7}" destId="{18EA3272-97FD-4298-A9BD-81632D62E3BA}" srcOrd="6" destOrd="0" presId="urn:microsoft.com/office/officeart/2005/8/layout/process5"/>
    <dgm:cxn modelId="{1520045C-42F0-1045-830C-36585F033C9C}" type="presParOf" srcId="{F8CA8B76-11EF-4FA4-9844-8B8D0722B1E7}" destId="{CE948C55-8B7A-4957-A90B-CA82A516E0A6}" srcOrd="7" destOrd="0" presId="urn:microsoft.com/office/officeart/2005/8/layout/process5"/>
    <dgm:cxn modelId="{1491005F-6B1F-754C-AC21-60FD9A413D3C}" type="presParOf" srcId="{CE948C55-8B7A-4957-A90B-CA82A516E0A6}" destId="{394599B0-600F-46F6-96D4-F570B1C1D342}" srcOrd="0" destOrd="0" presId="urn:microsoft.com/office/officeart/2005/8/layout/process5"/>
    <dgm:cxn modelId="{CF2B0B1F-DFAB-764B-9B52-BCA529041739}" type="presParOf" srcId="{F8CA8B76-11EF-4FA4-9844-8B8D0722B1E7}" destId="{259134E0-4CFA-4559-A37B-FCE1BF98FA6E}" srcOrd="8" destOrd="0" presId="urn:microsoft.com/office/officeart/2005/8/layout/process5"/>
    <dgm:cxn modelId="{52AC4D1F-210A-3844-9A2B-DFB34DC08E2D}" type="presParOf" srcId="{F8CA8B76-11EF-4FA4-9844-8B8D0722B1E7}" destId="{7331B492-CE09-4B61-AB88-8F48C6F82B9C}" srcOrd="9" destOrd="0" presId="urn:microsoft.com/office/officeart/2005/8/layout/process5"/>
    <dgm:cxn modelId="{3F6786B5-0159-9F40-9934-167964E40D07}" type="presParOf" srcId="{7331B492-CE09-4B61-AB88-8F48C6F82B9C}" destId="{8A3536D0-1833-46E6-AE8B-B7F32995ED08}" srcOrd="0" destOrd="0" presId="urn:microsoft.com/office/officeart/2005/8/layout/process5"/>
    <dgm:cxn modelId="{9B7AB8EB-159F-1441-9A46-4598A1F9B398}" type="presParOf" srcId="{F8CA8B76-11EF-4FA4-9844-8B8D0722B1E7}" destId="{C4F5FD0F-8513-4478-A09C-205B3928CC7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BD1690-2E39-754E-A135-7E70049F212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F797691-7B2F-9041-ADC5-C5B67CFF21EA}">
      <dgm:prSet phldrT="[Text]"/>
      <dgm:spPr/>
      <dgm:t>
        <a:bodyPr/>
        <a:lstStyle/>
        <a:p>
          <a:r>
            <a:rPr lang="en-US" dirty="0"/>
            <a:t>Consumer Downloads the App on smartphone</a:t>
          </a:r>
        </a:p>
      </dgm:t>
    </dgm:pt>
    <dgm:pt modelId="{B33DEDC1-5603-A943-AC14-69A691BBF48A}" type="parTrans" cxnId="{B5C6244D-7369-8246-8550-58EAF42DA83D}">
      <dgm:prSet/>
      <dgm:spPr/>
      <dgm:t>
        <a:bodyPr/>
        <a:lstStyle/>
        <a:p>
          <a:endParaRPr lang="en-US"/>
        </a:p>
      </dgm:t>
    </dgm:pt>
    <dgm:pt modelId="{A4C58546-6F79-F145-80AE-B651ADC46FF9}" type="sibTrans" cxnId="{B5C6244D-7369-8246-8550-58EAF42DA83D}">
      <dgm:prSet/>
      <dgm:spPr/>
      <dgm:t>
        <a:bodyPr/>
        <a:lstStyle/>
        <a:p>
          <a:endParaRPr lang="en-US"/>
        </a:p>
      </dgm:t>
    </dgm:pt>
    <dgm:pt modelId="{93765CC9-65A5-E843-9EAC-49B57C09DA7E}">
      <dgm:prSet phldrT="[Text]"/>
      <dgm:spPr/>
      <dgm:t>
        <a:bodyPr/>
        <a:lstStyle/>
        <a:p>
          <a:r>
            <a:rPr lang="en-US" dirty="0"/>
            <a:t>Sign Up Using Mobile</a:t>
          </a:r>
        </a:p>
      </dgm:t>
    </dgm:pt>
    <dgm:pt modelId="{4F78E314-D05A-6C46-B415-4C6DA4A38559}" type="parTrans" cxnId="{00D2DA4B-87E3-214F-9861-836E7542F9B5}">
      <dgm:prSet/>
      <dgm:spPr/>
      <dgm:t>
        <a:bodyPr/>
        <a:lstStyle/>
        <a:p>
          <a:endParaRPr lang="en-US"/>
        </a:p>
      </dgm:t>
    </dgm:pt>
    <dgm:pt modelId="{B3622956-107F-F745-8598-4CCFA72EAC3E}" type="sibTrans" cxnId="{00D2DA4B-87E3-214F-9861-836E7542F9B5}">
      <dgm:prSet/>
      <dgm:spPr/>
      <dgm:t>
        <a:bodyPr/>
        <a:lstStyle/>
        <a:p>
          <a:endParaRPr lang="en-US"/>
        </a:p>
      </dgm:t>
    </dgm:pt>
    <dgm:pt modelId="{79B2F87B-4642-E14B-B82E-DBDA2AD4FC66}">
      <dgm:prSet phldrT="[Text]"/>
      <dgm:spPr/>
      <dgm:t>
        <a:bodyPr/>
        <a:lstStyle/>
        <a:p>
          <a:r>
            <a:rPr lang="en-US" dirty="0"/>
            <a:t>Load Money Using Debit Card/Credit Card of </a:t>
          </a:r>
          <a:r>
            <a:rPr lang="en-US" dirty="0" err="1"/>
            <a:t>NetBanking</a:t>
          </a:r>
          <a:endParaRPr lang="en-US" dirty="0"/>
        </a:p>
      </dgm:t>
    </dgm:pt>
    <dgm:pt modelId="{2579D6C5-E270-C145-9F00-115A61110A20}" type="parTrans" cxnId="{42735A11-F4FD-B443-8351-0D5F3E1B3ADD}">
      <dgm:prSet/>
      <dgm:spPr/>
      <dgm:t>
        <a:bodyPr/>
        <a:lstStyle/>
        <a:p>
          <a:endParaRPr lang="en-US"/>
        </a:p>
      </dgm:t>
    </dgm:pt>
    <dgm:pt modelId="{E82740F7-C199-BA47-AA7E-C20470F903DE}" type="sibTrans" cxnId="{42735A11-F4FD-B443-8351-0D5F3E1B3ADD}">
      <dgm:prSet/>
      <dgm:spPr/>
      <dgm:t>
        <a:bodyPr/>
        <a:lstStyle/>
        <a:p>
          <a:endParaRPr lang="en-US"/>
        </a:p>
      </dgm:t>
    </dgm:pt>
    <dgm:pt modelId="{8F824A49-5C2C-5644-93C2-1F780AF0D96F}">
      <dgm:prSet phldrT="[Text]"/>
      <dgm:spPr/>
      <dgm:t>
        <a:bodyPr/>
        <a:lstStyle/>
        <a:p>
          <a:r>
            <a:rPr lang="en-US" dirty="0"/>
            <a:t>Start using wallet to make payments</a:t>
          </a:r>
        </a:p>
      </dgm:t>
    </dgm:pt>
    <dgm:pt modelId="{9477655B-6799-9947-BC7F-9F480A63AE97}" type="parTrans" cxnId="{10A16C77-C0C7-C74B-9A20-0E86430E4023}">
      <dgm:prSet/>
      <dgm:spPr/>
      <dgm:t>
        <a:bodyPr/>
        <a:lstStyle/>
        <a:p>
          <a:endParaRPr lang="en-US"/>
        </a:p>
      </dgm:t>
    </dgm:pt>
    <dgm:pt modelId="{D21CAE94-0C45-244B-926A-0A5A5C9A4023}" type="sibTrans" cxnId="{10A16C77-C0C7-C74B-9A20-0E86430E4023}">
      <dgm:prSet/>
      <dgm:spPr/>
      <dgm:t>
        <a:bodyPr/>
        <a:lstStyle/>
        <a:p>
          <a:endParaRPr lang="en-US"/>
        </a:p>
      </dgm:t>
    </dgm:pt>
    <dgm:pt modelId="{DC1D7A46-AACB-5F47-A4B0-6BEA8BDA49C2}" type="pres">
      <dgm:prSet presAssocID="{96BD1690-2E39-754E-A135-7E70049F2121}" presName="Name0" presStyleCnt="0">
        <dgm:presLayoutVars>
          <dgm:dir/>
          <dgm:resizeHandles val="exact"/>
        </dgm:presLayoutVars>
      </dgm:prSet>
      <dgm:spPr/>
    </dgm:pt>
    <dgm:pt modelId="{E54C08D2-3D08-CA43-AD3E-C303864F9520}" type="pres">
      <dgm:prSet presAssocID="{0F797691-7B2F-9041-ADC5-C5B67CFF21EA}" presName="node" presStyleLbl="node1" presStyleIdx="0" presStyleCnt="4">
        <dgm:presLayoutVars>
          <dgm:bulletEnabled val="1"/>
        </dgm:presLayoutVars>
      </dgm:prSet>
      <dgm:spPr/>
    </dgm:pt>
    <dgm:pt modelId="{A90439EF-80F1-2641-B65A-996DEF2EA22B}" type="pres">
      <dgm:prSet presAssocID="{A4C58546-6F79-F145-80AE-B651ADC46FF9}" presName="sibTrans" presStyleLbl="sibTrans2D1" presStyleIdx="0" presStyleCnt="3"/>
      <dgm:spPr/>
    </dgm:pt>
    <dgm:pt modelId="{8903C16B-8219-0148-B5CD-BB6DAC84CE8A}" type="pres">
      <dgm:prSet presAssocID="{A4C58546-6F79-F145-80AE-B651ADC46FF9}" presName="connectorText" presStyleLbl="sibTrans2D1" presStyleIdx="0" presStyleCnt="3"/>
      <dgm:spPr/>
    </dgm:pt>
    <dgm:pt modelId="{0A91ECFF-3F7E-C04B-9838-CCC224C933E4}" type="pres">
      <dgm:prSet presAssocID="{93765CC9-65A5-E843-9EAC-49B57C09DA7E}" presName="node" presStyleLbl="node1" presStyleIdx="1" presStyleCnt="4">
        <dgm:presLayoutVars>
          <dgm:bulletEnabled val="1"/>
        </dgm:presLayoutVars>
      </dgm:prSet>
      <dgm:spPr/>
    </dgm:pt>
    <dgm:pt modelId="{C68036CB-B395-FD48-96A1-79B2733B4CC5}" type="pres">
      <dgm:prSet presAssocID="{B3622956-107F-F745-8598-4CCFA72EAC3E}" presName="sibTrans" presStyleLbl="sibTrans2D1" presStyleIdx="1" presStyleCnt="3"/>
      <dgm:spPr/>
    </dgm:pt>
    <dgm:pt modelId="{3D6F2A28-AF4A-5542-9FFF-5410FF55BBAE}" type="pres">
      <dgm:prSet presAssocID="{B3622956-107F-F745-8598-4CCFA72EAC3E}" presName="connectorText" presStyleLbl="sibTrans2D1" presStyleIdx="1" presStyleCnt="3"/>
      <dgm:spPr/>
    </dgm:pt>
    <dgm:pt modelId="{63EC5BFE-2DE6-FF44-B346-6A81BFD27A54}" type="pres">
      <dgm:prSet presAssocID="{79B2F87B-4642-E14B-B82E-DBDA2AD4FC66}" presName="node" presStyleLbl="node1" presStyleIdx="2" presStyleCnt="4">
        <dgm:presLayoutVars>
          <dgm:bulletEnabled val="1"/>
        </dgm:presLayoutVars>
      </dgm:prSet>
      <dgm:spPr/>
    </dgm:pt>
    <dgm:pt modelId="{09D3290A-AE3E-8F41-BC42-B075A060F16E}" type="pres">
      <dgm:prSet presAssocID="{E82740F7-C199-BA47-AA7E-C20470F903DE}" presName="sibTrans" presStyleLbl="sibTrans2D1" presStyleIdx="2" presStyleCnt="3"/>
      <dgm:spPr/>
    </dgm:pt>
    <dgm:pt modelId="{CD9A523A-FCDF-B84B-BAAE-DD9D459C7184}" type="pres">
      <dgm:prSet presAssocID="{E82740F7-C199-BA47-AA7E-C20470F903DE}" presName="connectorText" presStyleLbl="sibTrans2D1" presStyleIdx="2" presStyleCnt="3"/>
      <dgm:spPr/>
    </dgm:pt>
    <dgm:pt modelId="{297AEDE9-8C53-7F41-89D2-6F1509FE6334}" type="pres">
      <dgm:prSet presAssocID="{8F824A49-5C2C-5644-93C2-1F780AF0D96F}" presName="node" presStyleLbl="node1" presStyleIdx="3" presStyleCnt="4">
        <dgm:presLayoutVars>
          <dgm:bulletEnabled val="1"/>
        </dgm:presLayoutVars>
      </dgm:prSet>
      <dgm:spPr/>
    </dgm:pt>
  </dgm:ptLst>
  <dgm:cxnLst>
    <dgm:cxn modelId="{EA88069D-4201-314B-AAC5-25299CFD19D4}" type="presOf" srcId="{93765CC9-65A5-E843-9EAC-49B57C09DA7E}" destId="{0A91ECFF-3F7E-C04B-9838-CCC224C933E4}" srcOrd="0" destOrd="0" presId="urn:microsoft.com/office/officeart/2005/8/layout/process1"/>
    <dgm:cxn modelId="{00D2DA4B-87E3-214F-9861-836E7542F9B5}" srcId="{96BD1690-2E39-754E-A135-7E70049F2121}" destId="{93765CC9-65A5-E843-9EAC-49B57C09DA7E}" srcOrd="1" destOrd="0" parTransId="{4F78E314-D05A-6C46-B415-4C6DA4A38559}" sibTransId="{B3622956-107F-F745-8598-4CCFA72EAC3E}"/>
    <dgm:cxn modelId="{37314A31-385D-6340-9567-59274F68C0B3}" type="presOf" srcId="{96BD1690-2E39-754E-A135-7E70049F2121}" destId="{DC1D7A46-AACB-5F47-A4B0-6BEA8BDA49C2}" srcOrd="0" destOrd="0" presId="urn:microsoft.com/office/officeart/2005/8/layout/process1"/>
    <dgm:cxn modelId="{12CB3B8D-0211-6843-B081-9302932B0F56}" type="presOf" srcId="{E82740F7-C199-BA47-AA7E-C20470F903DE}" destId="{CD9A523A-FCDF-B84B-BAAE-DD9D459C7184}" srcOrd="1" destOrd="0" presId="urn:microsoft.com/office/officeart/2005/8/layout/process1"/>
    <dgm:cxn modelId="{6DD5AAA5-CD43-8A45-9838-5843919F2211}" type="presOf" srcId="{0F797691-7B2F-9041-ADC5-C5B67CFF21EA}" destId="{E54C08D2-3D08-CA43-AD3E-C303864F9520}" srcOrd="0" destOrd="0" presId="urn:microsoft.com/office/officeart/2005/8/layout/process1"/>
    <dgm:cxn modelId="{319C5A64-DF50-604F-8B58-376A00671992}" type="presOf" srcId="{A4C58546-6F79-F145-80AE-B651ADC46FF9}" destId="{A90439EF-80F1-2641-B65A-996DEF2EA22B}" srcOrd="0" destOrd="0" presId="urn:microsoft.com/office/officeart/2005/8/layout/process1"/>
    <dgm:cxn modelId="{10A16C77-C0C7-C74B-9A20-0E86430E4023}" srcId="{96BD1690-2E39-754E-A135-7E70049F2121}" destId="{8F824A49-5C2C-5644-93C2-1F780AF0D96F}" srcOrd="3" destOrd="0" parTransId="{9477655B-6799-9947-BC7F-9F480A63AE97}" sibTransId="{D21CAE94-0C45-244B-926A-0A5A5C9A4023}"/>
    <dgm:cxn modelId="{F2B0DC31-E688-4242-9B50-C07EA8463BF3}" type="presOf" srcId="{A4C58546-6F79-F145-80AE-B651ADC46FF9}" destId="{8903C16B-8219-0148-B5CD-BB6DAC84CE8A}" srcOrd="1" destOrd="0" presId="urn:microsoft.com/office/officeart/2005/8/layout/process1"/>
    <dgm:cxn modelId="{FC1D97E1-C7E7-4440-8958-FF9A8E206DF1}" type="presOf" srcId="{B3622956-107F-F745-8598-4CCFA72EAC3E}" destId="{C68036CB-B395-FD48-96A1-79B2733B4CC5}" srcOrd="0" destOrd="0" presId="urn:microsoft.com/office/officeart/2005/8/layout/process1"/>
    <dgm:cxn modelId="{C46839FA-E168-F843-948F-6E4CB9EDC95D}" type="presOf" srcId="{E82740F7-C199-BA47-AA7E-C20470F903DE}" destId="{09D3290A-AE3E-8F41-BC42-B075A060F16E}" srcOrd="0" destOrd="0" presId="urn:microsoft.com/office/officeart/2005/8/layout/process1"/>
    <dgm:cxn modelId="{FA4BE0D1-D46B-D740-AE11-5F2CDDAFC1BD}" type="presOf" srcId="{B3622956-107F-F745-8598-4CCFA72EAC3E}" destId="{3D6F2A28-AF4A-5542-9FFF-5410FF55BBAE}" srcOrd="1" destOrd="0" presId="urn:microsoft.com/office/officeart/2005/8/layout/process1"/>
    <dgm:cxn modelId="{42735A11-F4FD-B443-8351-0D5F3E1B3ADD}" srcId="{96BD1690-2E39-754E-A135-7E70049F2121}" destId="{79B2F87B-4642-E14B-B82E-DBDA2AD4FC66}" srcOrd="2" destOrd="0" parTransId="{2579D6C5-E270-C145-9F00-115A61110A20}" sibTransId="{E82740F7-C199-BA47-AA7E-C20470F903DE}"/>
    <dgm:cxn modelId="{C1C5A818-403B-3846-A887-54F6E08C9C47}" type="presOf" srcId="{79B2F87B-4642-E14B-B82E-DBDA2AD4FC66}" destId="{63EC5BFE-2DE6-FF44-B346-6A81BFD27A54}" srcOrd="0" destOrd="0" presId="urn:microsoft.com/office/officeart/2005/8/layout/process1"/>
    <dgm:cxn modelId="{E318AAE8-11AC-874C-AE6D-F79D21B3D676}" type="presOf" srcId="{8F824A49-5C2C-5644-93C2-1F780AF0D96F}" destId="{297AEDE9-8C53-7F41-89D2-6F1509FE6334}" srcOrd="0" destOrd="0" presId="urn:microsoft.com/office/officeart/2005/8/layout/process1"/>
    <dgm:cxn modelId="{B5C6244D-7369-8246-8550-58EAF42DA83D}" srcId="{96BD1690-2E39-754E-A135-7E70049F2121}" destId="{0F797691-7B2F-9041-ADC5-C5B67CFF21EA}" srcOrd="0" destOrd="0" parTransId="{B33DEDC1-5603-A943-AC14-69A691BBF48A}" sibTransId="{A4C58546-6F79-F145-80AE-B651ADC46FF9}"/>
    <dgm:cxn modelId="{B2C70B74-3B1A-E645-B2BC-C10DA4B5B094}" type="presParOf" srcId="{DC1D7A46-AACB-5F47-A4B0-6BEA8BDA49C2}" destId="{E54C08D2-3D08-CA43-AD3E-C303864F9520}" srcOrd="0" destOrd="0" presId="urn:microsoft.com/office/officeart/2005/8/layout/process1"/>
    <dgm:cxn modelId="{16D32E8F-CC1A-044C-B621-DB5CB29DE2DE}" type="presParOf" srcId="{DC1D7A46-AACB-5F47-A4B0-6BEA8BDA49C2}" destId="{A90439EF-80F1-2641-B65A-996DEF2EA22B}" srcOrd="1" destOrd="0" presId="urn:microsoft.com/office/officeart/2005/8/layout/process1"/>
    <dgm:cxn modelId="{F20B3465-AA0C-B242-A800-4970D09E943C}" type="presParOf" srcId="{A90439EF-80F1-2641-B65A-996DEF2EA22B}" destId="{8903C16B-8219-0148-B5CD-BB6DAC84CE8A}" srcOrd="0" destOrd="0" presId="urn:microsoft.com/office/officeart/2005/8/layout/process1"/>
    <dgm:cxn modelId="{0E02508C-C00F-8C48-AC56-9D932A092043}" type="presParOf" srcId="{DC1D7A46-AACB-5F47-A4B0-6BEA8BDA49C2}" destId="{0A91ECFF-3F7E-C04B-9838-CCC224C933E4}" srcOrd="2" destOrd="0" presId="urn:microsoft.com/office/officeart/2005/8/layout/process1"/>
    <dgm:cxn modelId="{C11BB7F5-2DC7-D846-B62F-9FB8D75D8037}" type="presParOf" srcId="{DC1D7A46-AACB-5F47-A4B0-6BEA8BDA49C2}" destId="{C68036CB-B395-FD48-96A1-79B2733B4CC5}" srcOrd="3" destOrd="0" presId="urn:microsoft.com/office/officeart/2005/8/layout/process1"/>
    <dgm:cxn modelId="{BC73CCC0-6C46-F745-B963-EE480537D12C}" type="presParOf" srcId="{C68036CB-B395-FD48-96A1-79B2733B4CC5}" destId="{3D6F2A28-AF4A-5542-9FFF-5410FF55BBAE}" srcOrd="0" destOrd="0" presId="urn:microsoft.com/office/officeart/2005/8/layout/process1"/>
    <dgm:cxn modelId="{3D986D93-F272-0041-8029-FE398178CFE6}" type="presParOf" srcId="{DC1D7A46-AACB-5F47-A4B0-6BEA8BDA49C2}" destId="{63EC5BFE-2DE6-FF44-B346-6A81BFD27A54}" srcOrd="4" destOrd="0" presId="urn:microsoft.com/office/officeart/2005/8/layout/process1"/>
    <dgm:cxn modelId="{D32DD306-0928-954C-B8BA-8B38AD7883D1}" type="presParOf" srcId="{DC1D7A46-AACB-5F47-A4B0-6BEA8BDA49C2}" destId="{09D3290A-AE3E-8F41-BC42-B075A060F16E}" srcOrd="5" destOrd="0" presId="urn:microsoft.com/office/officeart/2005/8/layout/process1"/>
    <dgm:cxn modelId="{498E678A-B964-4546-84BF-BF50B18F4CB3}" type="presParOf" srcId="{09D3290A-AE3E-8F41-BC42-B075A060F16E}" destId="{CD9A523A-FCDF-B84B-BAAE-DD9D459C7184}" srcOrd="0" destOrd="0" presId="urn:microsoft.com/office/officeart/2005/8/layout/process1"/>
    <dgm:cxn modelId="{299671A2-BD13-FE48-9742-30EF917C0311}" type="presParOf" srcId="{DC1D7A46-AACB-5F47-A4B0-6BEA8BDA49C2}" destId="{297AEDE9-8C53-7F41-89D2-6F1509FE63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D1690-2E39-754E-A135-7E70049F2121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0F797691-7B2F-9041-ADC5-C5B67CFF21EA}">
      <dgm:prSet phldrT="[Text]"/>
      <dgm:spPr/>
      <dgm:t>
        <a:bodyPr/>
        <a:lstStyle/>
        <a:p>
          <a:r>
            <a:rPr lang="en-US" dirty="0"/>
            <a:t>Shopkeeper/Service Provider Downloads the App</a:t>
          </a:r>
        </a:p>
      </dgm:t>
    </dgm:pt>
    <dgm:pt modelId="{B33DEDC1-5603-A943-AC14-69A691BBF48A}" type="parTrans" cxnId="{B5C6244D-7369-8246-8550-58EAF42DA83D}">
      <dgm:prSet/>
      <dgm:spPr/>
      <dgm:t>
        <a:bodyPr/>
        <a:lstStyle/>
        <a:p>
          <a:endParaRPr lang="en-US"/>
        </a:p>
      </dgm:t>
    </dgm:pt>
    <dgm:pt modelId="{A4C58546-6F79-F145-80AE-B651ADC46FF9}" type="sibTrans" cxnId="{B5C6244D-7369-8246-8550-58EAF42DA83D}">
      <dgm:prSet/>
      <dgm:spPr/>
      <dgm:t>
        <a:bodyPr/>
        <a:lstStyle/>
        <a:p>
          <a:endParaRPr lang="en-US"/>
        </a:p>
      </dgm:t>
    </dgm:pt>
    <dgm:pt modelId="{27A51D94-FF06-8C4B-AFD8-874A714F5535}">
      <dgm:prSet phldrT="[Text]"/>
      <dgm:spPr/>
      <dgm:t>
        <a:bodyPr/>
        <a:lstStyle/>
        <a:p>
          <a:r>
            <a:rPr lang="en-US" dirty="0"/>
            <a:t>Sign up using Paytm</a:t>
          </a:r>
        </a:p>
      </dgm:t>
    </dgm:pt>
    <dgm:pt modelId="{C6BBE313-2154-AF4F-B50D-BBE6E07885FE}" type="parTrans" cxnId="{25527ED8-1AB0-054F-B510-F4A325A3E7CB}">
      <dgm:prSet/>
      <dgm:spPr/>
      <dgm:t>
        <a:bodyPr/>
        <a:lstStyle/>
        <a:p>
          <a:endParaRPr lang="en-US"/>
        </a:p>
      </dgm:t>
    </dgm:pt>
    <dgm:pt modelId="{8F786530-66F2-2644-AFCE-CC6A755FE9AD}" type="sibTrans" cxnId="{25527ED8-1AB0-054F-B510-F4A325A3E7CB}">
      <dgm:prSet/>
      <dgm:spPr/>
      <dgm:t>
        <a:bodyPr/>
        <a:lstStyle/>
        <a:p>
          <a:endParaRPr lang="en-US"/>
        </a:p>
      </dgm:t>
    </dgm:pt>
    <dgm:pt modelId="{1A07FEB8-DE4C-B34B-A262-8E41C6DC6C82}">
      <dgm:prSet phldrT="[Text]"/>
      <dgm:spPr/>
      <dgm:t>
        <a:bodyPr/>
        <a:lstStyle/>
        <a:p>
          <a:r>
            <a:rPr lang="en-US" dirty="0"/>
            <a:t>Self Declare itself as a Merchant</a:t>
          </a:r>
        </a:p>
      </dgm:t>
    </dgm:pt>
    <dgm:pt modelId="{7AB3010D-990E-0347-A9BF-79D5522ED0F7}" type="parTrans" cxnId="{06CD499B-AC5C-5241-94FD-ADAC85C33508}">
      <dgm:prSet/>
      <dgm:spPr/>
      <dgm:t>
        <a:bodyPr/>
        <a:lstStyle/>
        <a:p>
          <a:endParaRPr lang="en-US"/>
        </a:p>
      </dgm:t>
    </dgm:pt>
    <dgm:pt modelId="{79C4EB7E-7A54-C341-AF81-4C9EEA3CD700}" type="sibTrans" cxnId="{06CD499B-AC5C-5241-94FD-ADAC85C33508}">
      <dgm:prSet/>
      <dgm:spPr/>
      <dgm:t>
        <a:bodyPr/>
        <a:lstStyle/>
        <a:p>
          <a:endParaRPr lang="en-US"/>
        </a:p>
      </dgm:t>
    </dgm:pt>
    <dgm:pt modelId="{AA09CF16-3BCF-9748-9BBF-790D7BAC8EDF}">
      <dgm:prSet phldrT="[Text]"/>
      <dgm:spPr/>
      <dgm:t>
        <a:bodyPr/>
        <a:lstStyle/>
        <a:p>
          <a:r>
            <a:rPr lang="en-US" dirty="0"/>
            <a:t>Start Accepting Payment</a:t>
          </a:r>
        </a:p>
      </dgm:t>
    </dgm:pt>
    <dgm:pt modelId="{44F31A39-A29C-DC48-B9F5-91114969C07E}" type="parTrans" cxnId="{BC5146E5-F35B-6741-B9BD-367FF8EA5E50}">
      <dgm:prSet/>
      <dgm:spPr/>
      <dgm:t>
        <a:bodyPr/>
        <a:lstStyle/>
        <a:p>
          <a:endParaRPr lang="en-US"/>
        </a:p>
      </dgm:t>
    </dgm:pt>
    <dgm:pt modelId="{7C1CF412-7477-4744-8A6E-2D056CAD7AAB}" type="sibTrans" cxnId="{BC5146E5-F35B-6741-B9BD-367FF8EA5E50}">
      <dgm:prSet/>
      <dgm:spPr/>
      <dgm:t>
        <a:bodyPr/>
        <a:lstStyle/>
        <a:p>
          <a:endParaRPr lang="en-US"/>
        </a:p>
      </dgm:t>
    </dgm:pt>
    <dgm:pt modelId="{DC1D7A46-AACB-5F47-A4B0-6BEA8BDA49C2}" type="pres">
      <dgm:prSet presAssocID="{96BD1690-2E39-754E-A135-7E70049F2121}" presName="Name0" presStyleCnt="0">
        <dgm:presLayoutVars>
          <dgm:dir/>
          <dgm:resizeHandles val="exact"/>
        </dgm:presLayoutVars>
      </dgm:prSet>
      <dgm:spPr/>
    </dgm:pt>
    <dgm:pt modelId="{E54C08D2-3D08-CA43-AD3E-C303864F9520}" type="pres">
      <dgm:prSet presAssocID="{0F797691-7B2F-9041-ADC5-C5B67CFF21EA}" presName="node" presStyleLbl="node1" presStyleIdx="0" presStyleCnt="4">
        <dgm:presLayoutVars>
          <dgm:bulletEnabled val="1"/>
        </dgm:presLayoutVars>
      </dgm:prSet>
      <dgm:spPr/>
    </dgm:pt>
    <dgm:pt modelId="{A90439EF-80F1-2641-B65A-996DEF2EA22B}" type="pres">
      <dgm:prSet presAssocID="{A4C58546-6F79-F145-80AE-B651ADC46FF9}" presName="sibTrans" presStyleLbl="sibTrans2D1" presStyleIdx="0" presStyleCnt="3"/>
      <dgm:spPr/>
    </dgm:pt>
    <dgm:pt modelId="{8903C16B-8219-0148-B5CD-BB6DAC84CE8A}" type="pres">
      <dgm:prSet presAssocID="{A4C58546-6F79-F145-80AE-B651ADC46FF9}" presName="connectorText" presStyleLbl="sibTrans2D1" presStyleIdx="0" presStyleCnt="3"/>
      <dgm:spPr/>
    </dgm:pt>
    <dgm:pt modelId="{BACBDA1A-FC9D-874F-A2E4-49C0ACEE1860}" type="pres">
      <dgm:prSet presAssocID="{27A51D94-FF06-8C4B-AFD8-874A714F5535}" presName="node" presStyleLbl="node1" presStyleIdx="1" presStyleCnt="4">
        <dgm:presLayoutVars>
          <dgm:bulletEnabled val="1"/>
        </dgm:presLayoutVars>
      </dgm:prSet>
      <dgm:spPr/>
    </dgm:pt>
    <dgm:pt modelId="{91145431-8956-674F-ACEA-BC6138E1A038}" type="pres">
      <dgm:prSet presAssocID="{8F786530-66F2-2644-AFCE-CC6A755FE9AD}" presName="sibTrans" presStyleLbl="sibTrans2D1" presStyleIdx="1" presStyleCnt="3"/>
      <dgm:spPr/>
    </dgm:pt>
    <dgm:pt modelId="{84D9BA19-AABB-9C4B-A331-E1559C55AF0F}" type="pres">
      <dgm:prSet presAssocID="{8F786530-66F2-2644-AFCE-CC6A755FE9AD}" presName="connectorText" presStyleLbl="sibTrans2D1" presStyleIdx="1" presStyleCnt="3"/>
      <dgm:spPr/>
    </dgm:pt>
    <dgm:pt modelId="{EF27227C-669F-8944-9FC5-BF90AB5F3279}" type="pres">
      <dgm:prSet presAssocID="{1A07FEB8-DE4C-B34B-A262-8E41C6DC6C82}" presName="node" presStyleLbl="node1" presStyleIdx="2" presStyleCnt="4">
        <dgm:presLayoutVars>
          <dgm:bulletEnabled val="1"/>
        </dgm:presLayoutVars>
      </dgm:prSet>
      <dgm:spPr/>
    </dgm:pt>
    <dgm:pt modelId="{C462AD93-B5F8-A446-944B-D167A81EE5B8}" type="pres">
      <dgm:prSet presAssocID="{79C4EB7E-7A54-C341-AF81-4C9EEA3CD700}" presName="sibTrans" presStyleLbl="sibTrans2D1" presStyleIdx="2" presStyleCnt="3"/>
      <dgm:spPr/>
    </dgm:pt>
    <dgm:pt modelId="{5E3862D1-B442-084F-B17A-92E520655A23}" type="pres">
      <dgm:prSet presAssocID="{79C4EB7E-7A54-C341-AF81-4C9EEA3CD700}" presName="connectorText" presStyleLbl="sibTrans2D1" presStyleIdx="2" presStyleCnt="3"/>
      <dgm:spPr/>
    </dgm:pt>
    <dgm:pt modelId="{A167A8A9-621F-C04F-A2DA-759B374EE2B5}" type="pres">
      <dgm:prSet presAssocID="{AA09CF16-3BCF-9748-9BBF-790D7BAC8EDF}" presName="node" presStyleLbl="node1" presStyleIdx="3" presStyleCnt="4">
        <dgm:presLayoutVars>
          <dgm:bulletEnabled val="1"/>
        </dgm:presLayoutVars>
      </dgm:prSet>
      <dgm:spPr/>
    </dgm:pt>
  </dgm:ptLst>
  <dgm:cxnLst>
    <dgm:cxn modelId="{517DB09D-B5D2-424D-8502-A2D13E8A97D5}" type="presOf" srcId="{A4C58546-6F79-F145-80AE-B651ADC46FF9}" destId="{A90439EF-80F1-2641-B65A-996DEF2EA22B}" srcOrd="0" destOrd="0" presId="urn:microsoft.com/office/officeart/2005/8/layout/process1"/>
    <dgm:cxn modelId="{06CD499B-AC5C-5241-94FD-ADAC85C33508}" srcId="{96BD1690-2E39-754E-A135-7E70049F2121}" destId="{1A07FEB8-DE4C-B34B-A262-8E41C6DC6C82}" srcOrd="2" destOrd="0" parTransId="{7AB3010D-990E-0347-A9BF-79D5522ED0F7}" sibTransId="{79C4EB7E-7A54-C341-AF81-4C9EEA3CD700}"/>
    <dgm:cxn modelId="{E3421D9D-0FCB-224D-BBEE-46DFED044EC3}" type="presOf" srcId="{8F786530-66F2-2644-AFCE-CC6A755FE9AD}" destId="{84D9BA19-AABB-9C4B-A331-E1559C55AF0F}" srcOrd="1" destOrd="0" presId="urn:microsoft.com/office/officeart/2005/8/layout/process1"/>
    <dgm:cxn modelId="{1E56F70F-AF3D-AA4F-8469-0993D8056017}" type="presOf" srcId="{A4C58546-6F79-F145-80AE-B651ADC46FF9}" destId="{8903C16B-8219-0148-B5CD-BB6DAC84CE8A}" srcOrd="1" destOrd="0" presId="urn:microsoft.com/office/officeart/2005/8/layout/process1"/>
    <dgm:cxn modelId="{E5872E1B-BE0C-924D-A11D-5C013C6339E3}" type="presOf" srcId="{96BD1690-2E39-754E-A135-7E70049F2121}" destId="{DC1D7A46-AACB-5F47-A4B0-6BEA8BDA49C2}" srcOrd="0" destOrd="0" presId="urn:microsoft.com/office/officeart/2005/8/layout/process1"/>
    <dgm:cxn modelId="{B8B2C9EF-7983-1E45-9CB0-C88D269D5522}" type="presOf" srcId="{27A51D94-FF06-8C4B-AFD8-874A714F5535}" destId="{BACBDA1A-FC9D-874F-A2E4-49C0ACEE1860}" srcOrd="0" destOrd="0" presId="urn:microsoft.com/office/officeart/2005/8/layout/process1"/>
    <dgm:cxn modelId="{3492809C-0411-2F48-AD5B-891ABB9065E5}" type="presOf" srcId="{AA09CF16-3BCF-9748-9BBF-790D7BAC8EDF}" destId="{A167A8A9-621F-C04F-A2DA-759B374EE2B5}" srcOrd="0" destOrd="0" presId="urn:microsoft.com/office/officeart/2005/8/layout/process1"/>
    <dgm:cxn modelId="{BC9D4FF3-35D9-8A40-9C1F-2A84E109E940}" type="presOf" srcId="{79C4EB7E-7A54-C341-AF81-4C9EEA3CD700}" destId="{5E3862D1-B442-084F-B17A-92E520655A23}" srcOrd="1" destOrd="0" presId="urn:microsoft.com/office/officeart/2005/8/layout/process1"/>
    <dgm:cxn modelId="{BC5146E5-F35B-6741-B9BD-367FF8EA5E50}" srcId="{96BD1690-2E39-754E-A135-7E70049F2121}" destId="{AA09CF16-3BCF-9748-9BBF-790D7BAC8EDF}" srcOrd="3" destOrd="0" parTransId="{44F31A39-A29C-DC48-B9F5-91114969C07E}" sibTransId="{7C1CF412-7477-4744-8A6E-2D056CAD7AAB}"/>
    <dgm:cxn modelId="{92A0065E-F176-134C-92E3-D033FD4C1C12}" type="presOf" srcId="{8F786530-66F2-2644-AFCE-CC6A755FE9AD}" destId="{91145431-8956-674F-ACEA-BC6138E1A038}" srcOrd="0" destOrd="0" presId="urn:microsoft.com/office/officeart/2005/8/layout/process1"/>
    <dgm:cxn modelId="{FC7927B0-20F2-EC40-AF8F-971EF5147CD4}" type="presOf" srcId="{0F797691-7B2F-9041-ADC5-C5B67CFF21EA}" destId="{E54C08D2-3D08-CA43-AD3E-C303864F9520}" srcOrd="0" destOrd="0" presId="urn:microsoft.com/office/officeart/2005/8/layout/process1"/>
    <dgm:cxn modelId="{AD415F0D-97B5-1B4C-B21C-809640B0149D}" type="presOf" srcId="{79C4EB7E-7A54-C341-AF81-4C9EEA3CD700}" destId="{C462AD93-B5F8-A446-944B-D167A81EE5B8}" srcOrd="0" destOrd="0" presId="urn:microsoft.com/office/officeart/2005/8/layout/process1"/>
    <dgm:cxn modelId="{7B1B6755-85B9-EB40-AD24-905D2900CF3F}" type="presOf" srcId="{1A07FEB8-DE4C-B34B-A262-8E41C6DC6C82}" destId="{EF27227C-669F-8944-9FC5-BF90AB5F3279}" srcOrd="0" destOrd="0" presId="urn:microsoft.com/office/officeart/2005/8/layout/process1"/>
    <dgm:cxn modelId="{B5C6244D-7369-8246-8550-58EAF42DA83D}" srcId="{96BD1690-2E39-754E-A135-7E70049F2121}" destId="{0F797691-7B2F-9041-ADC5-C5B67CFF21EA}" srcOrd="0" destOrd="0" parTransId="{B33DEDC1-5603-A943-AC14-69A691BBF48A}" sibTransId="{A4C58546-6F79-F145-80AE-B651ADC46FF9}"/>
    <dgm:cxn modelId="{25527ED8-1AB0-054F-B510-F4A325A3E7CB}" srcId="{96BD1690-2E39-754E-A135-7E70049F2121}" destId="{27A51D94-FF06-8C4B-AFD8-874A714F5535}" srcOrd="1" destOrd="0" parTransId="{C6BBE313-2154-AF4F-B50D-BBE6E07885FE}" sibTransId="{8F786530-66F2-2644-AFCE-CC6A755FE9AD}"/>
    <dgm:cxn modelId="{9CACF4A9-B489-C345-B2A3-1684AC1AEE67}" type="presParOf" srcId="{DC1D7A46-AACB-5F47-A4B0-6BEA8BDA49C2}" destId="{E54C08D2-3D08-CA43-AD3E-C303864F9520}" srcOrd="0" destOrd="0" presId="urn:microsoft.com/office/officeart/2005/8/layout/process1"/>
    <dgm:cxn modelId="{D39B363D-5294-D443-A5CB-2649D9503C7C}" type="presParOf" srcId="{DC1D7A46-AACB-5F47-A4B0-6BEA8BDA49C2}" destId="{A90439EF-80F1-2641-B65A-996DEF2EA22B}" srcOrd="1" destOrd="0" presId="urn:microsoft.com/office/officeart/2005/8/layout/process1"/>
    <dgm:cxn modelId="{23C3B9FF-B161-9948-BF32-46CEE021CDF2}" type="presParOf" srcId="{A90439EF-80F1-2641-B65A-996DEF2EA22B}" destId="{8903C16B-8219-0148-B5CD-BB6DAC84CE8A}" srcOrd="0" destOrd="0" presId="urn:microsoft.com/office/officeart/2005/8/layout/process1"/>
    <dgm:cxn modelId="{18E96507-F481-D54D-910C-1F4D276980DB}" type="presParOf" srcId="{DC1D7A46-AACB-5F47-A4B0-6BEA8BDA49C2}" destId="{BACBDA1A-FC9D-874F-A2E4-49C0ACEE1860}" srcOrd="2" destOrd="0" presId="urn:microsoft.com/office/officeart/2005/8/layout/process1"/>
    <dgm:cxn modelId="{8078C026-1C10-EC48-B6FC-9B1CFF9A45D4}" type="presParOf" srcId="{DC1D7A46-AACB-5F47-A4B0-6BEA8BDA49C2}" destId="{91145431-8956-674F-ACEA-BC6138E1A038}" srcOrd="3" destOrd="0" presId="urn:microsoft.com/office/officeart/2005/8/layout/process1"/>
    <dgm:cxn modelId="{15169453-D369-8342-9508-D25567A64945}" type="presParOf" srcId="{91145431-8956-674F-ACEA-BC6138E1A038}" destId="{84D9BA19-AABB-9C4B-A331-E1559C55AF0F}" srcOrd="0" destOrd="0" presId="urn:microsoft.com/office/officeart/2005/8/layout/process1"/>
    <dgm:cxn modelId="{BD5A30D9-BF4F-B848-96DB-C1FEDB0CB9FA}" type="presParOf" srcId="{DC1D7A46-AACB-5F47-A4B0-6BEA8BDA49C2}" destId="{EF27227C-669F-8944-9FC5-BF90AB5F3279}" srcOrd="4" destOrd="0" presId="urn:microsoft.com/office/officeart/2005/8/layout/process1"/>
    <dgm:cxn modelId="{798DB8D5-FA23-4D49-B93F-E9EBE988339A}" type="presParOf" srcId="{DC1D7A46-AACB-5F47-A4B0-6BEA8BDA49C2}" destId="{C462AD93-B5F8-A446-944B-D167A81EE5B8}" srcOrd="5" destOrd="0" presId="urn:microsoft.com/office/officeart/2005/8/layout/process1"/>
    <dgm:cxn modelId="{23CA2E4C-5AA8-6347-9D12-50575CEA389A}" type="presParOf" srcId="{C462AD93-B5F8-A446-944B-D167A81EE5B8}" destId="{5E3862D1-B442-084F-B17A-92E520655A23}" srcOrd="0" destOrd="0" presId="urn:microsoft.com/office/officeart/2005/8/layout/process1"/>
    <dgm:cxn modelId="{B9BC92C8-258B-3748-B8FC-83298AB1CBF6}" type="presParOf" srcId="{DC1D7A46-AACB-5F47-A4B0-6BEA8BDA49C2}" destId="{A167A8A9-621F-C04F-A2DA-759B374EE2B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E25BC9-494E-47D5-96E1-2CFF605E2AF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60F07F-2A0D-433B-85D4-5DFAAE2876CA}">
      <dgm:prSet phldrT="[Text]"/>
      <dgm:spPr/>
      <dgm:t>
        <a:bodyPr/>
        <a:lstStyle/>
        <a:p>
          <a:r>
            <a:rPr lang="en-IN" dirty="0"/>
            <a:t>Go to a </a:t>
          </a:r>
          <a:r>
            <a:rPr lang="en-IN" dirty="0" err="1"/>
            <a:t>MicroATM</a:t>
          </a:r>
          <a:r>
            <a:rPr lang="en-IN" dirty="0"/>
            <a:t> or Banking Correspondent</a:t>
          </a:r>
        </a:p>
      </dgm:t>
    </dgm:pt>
    <dgm:pt modelId="{48CE3037-0B47-4442-8231-876B3DC81F9F}" type="parTrans" cxnId="{E57215CA-21A6-4D4C-BF17-44E7319CF354}">
      <dgm:prSet/>
      <dgm:spPr/>
      <dgm:t>
        <a:bodyPr/>
        <a:lstStyle/>
        <a:p>
          <a:endParaRPr lang="en-IN"/>
        </a:p>
      </dgm:t>
    </dgm:pt>
    <dgm:pt modelId="{68F66873-B4F6-413A-BA60-250C64C2C5E1}" type="sibTrans" cxnId="{E57215CA-21A6-4D4C-BF17-44E7319CF354}">
      <dgm:prSet/>
      <dgm:spPr/>
      <dgm:t>
        <a:bodyPr/>
        <a:lstStyle/>
        <a:p>
          <a:endParaRPr lang="en-IN"/>
        </a:p>
      </dgm:t>
    </dgm:pt>
    <dgm:pt modelId="{F9F098B6-2A58-478B-B84D-D5C74D8F6F09}">
      <dgm:prSet phldrT="[Text]"/>
      <dgm:spPr/>
      <dgm:t>
        <a:bodyPr/>
        <a:lstStyle/>
        <a:p>
          <a:r>
            <a:rPr lang="en-IN" dirty="0"/>
            <a:t>Provide your bank name and </a:t>
          </a:r>
          <a:r>
            <a:rPr lang="en-IN" dirty="0" err="1"/>
            <a:t>Aadhaar</a:t>
          </a:r>
          <a:endParaRPr lang="en-IN" dirty="0"/>
        </a:p>
      </dgm:t>
    </dgm:pt>
    <dgm:pt modelId="{50B4AC69-E7E8-4578-8379-8D646FE184C2}" type="parTrans" cxnId="{C0798493-28FB-4975-B294-C195D87F086E}">
      <dgm:prSet/>
      <dgm:spPr/>
      <dgm:t>
        <a:bodyPr/>
        <a:lstStyle/>
        <a:p>
          <a:endParaRPr lang="en-IN"/>
        </a:p>
      </dgm:t>
    </dgm:pt>
    <dgm:pt modelId="{BAE4C891-77EF-42E7-A080-FA1DB6A127F5}" type="sibTrans" cxnId="{C0798493-28FB-4975-B294-C195D87F086E}">
      <dgm:prSet/>
      <dgm:spPr/>
      <dgm:t>
        <a:bodyPr/>
        <a:lstStyle/>
        <a:p>
          <a:endParaRPr lang="en-IN"/>
        </a:p>
      </dgm:t>
    </dgm:pt>
    <dgm:pt modelId="{B538B551-3AB7-4D60-96F7-15A53E2A3403}">
      <dgm:prSet phldrT="[Text]"/>
      <dgm:spPr/>
      <dgm:t>
        <a:bodyPr/>
        <a:lstStyle/>
        <a:p>
          <a:r>
            <a:rPr lang="en-IN" dirty="0"/>
            <a:t>Choose which transaction to do</a:t>
          </a:r>
        </a:p>
      </dgm:t>
    </dgm:pt>
    <dgm:pt modelId="{1B8A5C91-FE08-4D13-B005-92A511E21F4D}" type="parTrans" cxnId="{84BF0AED-57EA-4025-ADC9-F50FF5FE410A}">
      <dgm:prSet/>
      <dgm:spPr/>
      <dgm:t>
        <a:bodyPr/>
        <a:lstStyle/>
        <a:p>
          <a:endParaRPr lang="en-IN"/>
        </a:p>
      </dgm:t>
    </dgm:pt>
    <dgm:pt modelId="{50E454B1-C1D5-4B1C-A442-5695F6AE8E72}" type="sibTrans" cxnId="{84BF0AED-57EA-4025-ADC9-F50FF5FE410A}">
      <dgm:prSet/>
      <dgm:spPr/>
      <dgm:t>
        <a:bodyPr/>
        <a:lstStyle/>
        <a:p>
          <a:endParaRPr lang="en-IN"/>
        </a:p>
      </dgm:t>
    </dgm:pt>
    <dgm:pt modelId="{3D2B2C66-4255-4B38-90DB-76DFF7EDC3B7}">
      <dgm:prSet phldrT="[Text]"/>
      <dgm:spPr/>
      <dgm:t>
        <a:bodyPr/>
        <a:lstStyle/>
        <a:p>
          <a:r>
            <a:rPr lang="en-US" dirty="0"/>
            <a:t>Provide</a:t>
          </a:r>
          <a:r>
            <a:rPr lang="en-US" baseline="0" dirty="0"/>
            <a:t> Finger print on scanner</a:t>
          </a:r>
          <a:endParaRPr lang="en-IN" dirty="0"/>
        </a:p>
      </dgm:t>
    </dgm:pt>
    <dgm:pt modelId="{21DCC77E-9B50-4C78-9714-03CA6BF6E94B}" type="parTrans" cxnId="{D6A4998F-95B3-4F23-9C6C-2D16181361CD}">
      <dgm:prSet/>
      <dgm:spPr/>
      <dgm:t>
        <a:bodyPr/>
        <a:lstStyle/>
        <a:p>
          <a:endParaRPr lang="en-IN"/>
        </a:p>
      </dgm:t>
    </dgm:pt>
    <dgm:pt modelId="{ACE813B4-66EE-4237-8748-1F3BF8A096CF}" type="sibTrans" cxnId="{D6A4998F-95B3-4F23-9C6C-2D16181361CD}">
      <dgm:prSet/>
      <dgm:spPr/>
      <dgm:t>
        <a:bodyPr/>
        <a:lstStyle/>
        <a:p>
          <a:endParaRPr lang="en-IN"/>
        </a:p>
      </dgm:t>
    </dgm:pt>
    <dgm:pt modelId="{430C6AA1-AECC-417C-8B86-B642EF5EB1A8}">
      <dgm:prSet phldrT="[Text]"/>
      <dgm:spPr/>
      <dgm:t>
        <a:bodyPr/>
        <a:lstStyle/>
        <a:p>
          <a:r>
            <a:rPr lang="en-IN" dirty="0"/>
            <a:t>Process Completed</a:t>
          </a:r>
        </a:p>
      </dgm:t>
    </dgm:pt>
    <dgm:pt modelId="{67C19323-6882-43DF-B35A-4463CDE73DE2}" type="parTrans" cxnId="{CE5FBEDB-C12B-4C61-BDC3-5A3FA0B449EF}">
      <dgm:prSet/>
      <dgm:spPr/>
      <dgm:t>
        <a:bodyPr/>
        <a:lstStyle/>
        <a:p>
          <a:endParaRPr lang="en-IN"/>
        </a:p>
      </dgm:t>
    </dgm:pt>
    <dgm:pt modelId="{3FB52DC5-7059-436A-AD0B-C2AE06467D8A}" type="sibTrans" cxnId="{CE5FBEDB-C12B-4C61-BDC3-5A3FA0B449EF}">
      <dgm:prSet/>
      <dgm:spPr/>
      <dgm:t>
        <a:bodyPr/>
        <a:lstStyle/>
        <a:p>
          <a:endParaRPr lang="en-IN"/>
        </a:p>
      </dgm:t>
    </dgm:pt>
    <dgm:pt modelId="{1A54FA43-C975-4670-985D-FC50289DD623}">
      <dgm:prSet phldrT="[Text]"/>
      <dgm:spPr/>
      <dgm:t>
        <a:bodyPr/>
        <a:lstStyle/>
        <a:p>
          <a:r>
            <a:rPr lang="en-US" dirty="0"/>
            <a:t>On successful transaction, take the print slip</a:t>
          </a:r>
          <a:endParaRPr lang="en-IN" dirty="0"/>
        </a:p>
      </dgm:t>
    </dgm:pt>
    <dgm:pt modelId="{E1EDA75F-C61F-4DBB-A8B0-B8981FB14889}" type="parTrans" cxnId="{05DBE1DE-9BCC-406E-AA20-50D3D185171E}">
      <dgm:prSet/>
      <dgm:spPr/>
      <dgm:t>
        <a:bodyPr/>
        <a:lstStyle/>
        <a:p>
          <a:endParaRPr lang="en-IN"/>
        </a:p>
      </dgm:t>
    </dgm:pt>
    <dgm:pt modelId="{7D4339C3-8152-46C0-8720-7959254EDE89}" type="sibTrans" cxnId="{05DBE1DE-9BCC-406E-AA20-50D3D185171E}">
      <dgm:prSet/>
      <dgm:spPr/>
      <dgm:t>
        <a:bodyPr/>
        <a:lstStyle/>
        <a:p>
          <a:endParaRPr lang="en-IN"/>
        </a:p>
      </dgm:t>
    </dgm:pt>
    <dgm:pt modelId="{F8CA8B76-11EF-4FA4-9844-8B8D0722B1E7}" type="pres">
      <dgm:prSet presAssocID="{46E25BC9-494E-47D5-96E1-2CFF605E2AF5}" presName="diagram" presStyleCnt="0">
        <dgm:presLayoutVars>
          <dgm:dir/>
          <dgm:resizeHandles val="exact"/>
        </dgm:presLayoutVars>
      </dgm:prSet>
      <dgm:spPr/>
    </dgm:pt>
    <dgm:pt modelId="{7B746AF2-C3E2-498F-A11C-1EE54FE88F4E}" type="pres">
      <dgm:prSet presAssocID="{0360F07F-2A0D-433B-85D4-5DFAAE2876CA}" presName="node" presStyleLbl="node1" presStyleIdx="0" presStyleCnt="6">
        <dgm:presLayoutVars>
          <dgm:bulletEnabled val="1"/>
        </dgm:presLayoutVars>
      </dgm:prSet>
      <dgm:spPr/>
    </dgm:pt>
    <dgm:pt modelId="{A3352B89-C489-4213-9AD5-B92AE8FBD42F}" type="pres">
      <dgm:prSet presAssocID="{68F66873-B4F6-413A-BA60-250C64C2C5E1}" presName="sibTrans" presStyleLbl="sibTrans2D1" presStyleIdx="0" presStyleCnt="5"/>
      <dgm:spPr/>
    </dgm:pt>
    <dgm:pt modelId="{0FAB52B2-8199-4839-A229-DCBB6BFC78FC}" type="pres">
      <dgm:prSet presAssocID="{68F66873-B4F6-413A-BA60-250C64C2C5E1}" presName="connectorText" presStyleLbl="sibTrans2D1" presStyleIdx="0" presStyleCnt="5"/>
      <dgm:spPr/>
    </dgm:pt>
    <dgm:pt modelId="{8A7A28B3-CA9B-488B-87C6-BFFD16EA0571}" type="pres">
      <dgm:prSet presAssocID="{F9F098B6-2A58-478B-B84D-D5C74D8F6F09}" presName="node" presStyleLbl="node1" presStyleIdx="1" presStyleCnt="6">
        <dgm:presLayoutVars>
          <dgm:bulletEnabled val="1"/>
        </dgm:presLayoutVars>
      </dgm:prSet>
      <dgm:spPr/>
    </dgm:pt>
    <dgm:pt modelId="{44F99F34-0375-4C5A-88C7-08C453F259F3}" type="pres">
      <dgm:prSet presAssocID="{BAE4C891-77EF-42E7-A080-FA1DB6A127F5}" presName="sibTrans" presStyleLbl="sibTrans2D1" presStyleIdx="1" presStyleCnt="5"/>
      <dgm:spPr/>
    </dgm:pt>
    <dgm:pt modelId="{D3670048-789A-4877-8A5F-7731592024BF}" type="pres">
      <dgm:prSet presAssocID="{BAE4C891-77EF-42E7-A080-FA1DB6A127F5}" presName="connectorText" presStyleLbl="sibTrans2D1" presStyleIdx="1" presStyleCnt="5"/>
      <dgm:spPr/>
    </dgm:pt>
    <dgm:pt modelId="{D38226B7-74D7-4AFC-917E-409F836B3D70}" type="pres">
      <dgm:prSet presAssocID="{B538B551-3AB7-4D60-96F7-15A53E2A3403}" presName="node" presStyleLbl="node1" presStyleIdx="2" presStyleCnt="6">
        <dgm:presLayoutVars>
          <dgm:bulletEnabled val="1"/>
        </dgm:presLayoutVars>
      </dgm:prSet>
      <dgm:spPr/>
    </dgm:pt>
    <dgm:pt modelId="{690FF183-3CC4-4C5E-911D-5C0A88C3419D}" type="pres">
      <dgm:prSet presAssocID="{50E454B1-C1D5-4B1C-A442-5695F6AE8E72}" presName="sibTrans" presStyleLbl="sibTrans2D1" presStyleIdx="2" presStyleCnt="5"/>
      <dgm:spPr/>
    </dgm:pt>
    <dgm:pt modelId="{57F3F785-F662-488D-8B55-E63BD40D494C}" type="pres">
      <dgm:prSet presAssocID="{50E454B1-C1D5-4B1C-A442-5695F6AE8E72}" presName="connectorText" presStyleLbl="sibTrans2D1" presStyleIdx="2" presStyleCnt="5"/>
      <dgm:spPr/>
    </dgm:pt>
    <dgm:pt modelId="{259134E0-4CFA-4559-A37B-FCE1BF98FA6E}" type="pres">
      <dgm:prSet presAssocID="{3D2B2C66-4255-4B38-90DB-76DFF7EDC3B7}" presName="node" presStyleLbl="node1" presStyleIdx="3" presStyleCnt="6">
        <dgm:presLayoutVars>
          <dgm:bulletEnabled val="1"/>
        </dgm:presLayoutVars>
      </dgm:prSet>
      <dgm:spPr/>
    </dgm:pt>
    <dgm:pt modelId="{7331B492-CE09-4B61-AB88-8F48C6F82B9C}" type="pres">
      <dgm:prSet presAssocID="{ACE813B4-66EE-4237-8748-1F3BF8A096CF}" presName="sibTrans" presStyleLbl="sibTrans2D1" presStyleIdx="3" presStyleCnt="5"/>
      <dgm:spPr/>
    </dgm:pt>
    <dgm:pt modelId="{8A3536D0-1833-46E6-AE8B-B7F32995ED08}" type="pres">
      <dgm:prSet presAssocID="{ACE813B4-66EE-4237-8748-1F3BF8A096CF}" presName="connectorText" presStyleLbl="sibTrans2D1" presStyleIdx="3" presStyleCnt="5"/>
      <dgm:spPr/>
    </dgm:pt>
    <dgm:pt modelId="{A877F9E7-FC8A-4F10-A496-AE98F08F3923}" type="pres">
      <dgm:prSet presAssocID="{1A54FA43-C975-4670-985D-FC50289DD623}" presName="node" presStyleLbl="node1" presStyleIdx="4" presStyleCnt="6">
        <dgm:presLayoutVars>
          <dgm:bulletEnabled val="1"/>
        </dgm:presLayoutVars>
      </dgm:prSet>
      <dgm:spPr/>
    </dgm:pt>
    <dgm:pt modelId="{44E19276-0CD5-4204-9419-6F330E815E07}" type="pres">
      <dgm:prSet presAssocID="{7D4339C3-8152-46C0-8720-7959254EDE89}" presName="sibTrans" presStyleLbl="sibTrans2D1" presStyleIdx="4" presStyleCnt="5"/>
      <dgm:spPr/>
    </dgm:pt>
    <dgm:pt modelId="{CA854FC8-3166-4EA7-AC7C-AC87C6859AEB}" type="pres">
      <dgm:prSet presAssocID="{7D4339C3-8152-46C0-8720-7959254EDE89}" presName="connectorText" presStyleLbl="sibTrans2D1" presStyleIdx="4" presStyleCnt="5"/>
      <dgm:spPr/>
    </dgm:pt>
    <dgm:pt modelId="{C4F5FD0F-8513-4478-A09C-205B3928CC74}" type="pres">
      <dgm:prSet presAssocID="{430C6AA1-AECC-417C-8B86-B642EF5EB1A8}" presName="node" presStyleLbl="node1" presStyleIdx="5" presStyleCnt="6">
        <dgm:presLayoutVars>
          <dgm:bulletEnabled val="1"/>
        </dgm:presLayoutVars>
      </dgm:prSet>
      <dgm:spPr/>
    </dgm:pt>
  </dgm:ptLst>
  <dgm:cxnLst>
    <dgm:cxn modelId="{214C9A61-ECF9-8344-9282-7B4292922FE6}" type="presOf" srcId="{0360F07F-2A0D-433B-85D4-5DFAAE2876CA}" destId="{7B746AF2-C3E2-498F-A11C-1EE54FE88F4E}" srcOrd="0" destOrd="0" presId="urn:microsoft.com/office/officeart/2005/8/layout/process5"/>
    <dgm:cxn modelId="{81C3C0A4-C73B-A14C-BDE4-C60FB2A06551}" type="presOf" srcId="{ACE813B4-66EE-4237-8748-1F3BF8A096CF}" destId="{8A3536D0-1833-46E6-AE8B-B7F32995ED08}" srcOrd="1" destOrd="0" presId="urn:microsoft.com/office/officeart/2005/8/layout/process5"/>
    <dgm:cxn modelId="{8B0386D0-BE9A-784C-87B0-71DA52978DC0}" type="presOf" srcId="{BAE4C891-77EF-42E7-A080-FA1DB6A127F5}" destId="{D3670048-789A-4877-8A5F-7731592024BF}" srcOrd="1" destOrd="0" presId="urn:microsoft.com/office/officeart/2005/8/layout/process5"/>
    <dgm:cxn modelId="{76615986-018F-CF4C-A893-D50B96A0F2DF}" type="presOf" srcId="{ACE813B4-66EE-4237-8748-1F3BF8A096CF}" destId="{7331B492-CE09-4B61-AB88-8F48C6F82B9C}" srcOrd="0" destOrd="0" presId="urn:microsoft.com/office/officeart/2005/8/layout/process5"/>
    <dgm:cxn modelId="{3DF1C587-E697-EE41-94A2-264163894D79}" type="presOf" srcId="{7D4339C3-8152-46C0-8720-7959254EDE89}" destId="{CA854FC8-3166-4EA7-AC7C-AC87C6859AEB}" srcOrd="1" destOrd="0" presId="urn:microsoft.com/office/officeart/2005/8/layout/process5"/>
    <dgm:cxn modelId="{75B05D77-FFD2-AD44-BEA6-F6BFE193AB61}" type="presOf" srcId="{7D4339C3-8152-46C0-8720-7959254EDE89}" destId="{44E19276-0CD5-4204-9419-6F330E815E07}" srcOrd="0" destOrd="0" presId="urn:microsoft.com/office/officeart/2005/8/layout/process5"/>
    <dgm:cxn modelId="{52356151-ED19-9947-996A-64C0DA89DF10}" type="presOf" srcId="{BAE4C891-77EF-42E7-A080-FA1DB6A127F5}" destId="{44F99F34-0375-4C5A-88C7-08C453F259F3}" srcOrd="0" destOrd="0" presId="urn:microsoft.com/office/officeart/2005/8/layout/process5"/>
    <dgm:cxn modelId="{63A9987B-7033-4649-A764-8A55B46792DD}" type="presOf" srcId="{46E25BC9-494E-47D5-96E1-2CFF605E2AF5}" destId="{F8CA8B76-11EF-4FA4-9844-8B8D0722B1E7}" srcOrd="0" destOrd="0" presId="urn:microsoft.com/office/officeart/2005/8/layout/process5"/>
    <dgm:cxn modelId="{05DBE1DE-9BCC-406E-AA20-50D3D185171E}" srcId="{46E25BC9-494E-47D5-96E1-2CFF605E2AF5}" destId="{1A54FA43-C975-4670-985D-FC50289DD623}" srcOrd="4" destOrd="0" parTransId="{E1EDA75F-C61F-4DBB-A8B0-B8981FB14889}" sibTransId="{7D4339C3-8152-46C0-8720-7959254EDE89}"/>
    <dgm:cxn modelId="{909F2528-AC59-904A-98FC-C72E0239C90B}" type="presOf" srcId="{3D2B2C66-4255-4B38-90DB-76DFF7EDC3B7}" destId="{259134E0-4CFA-4559-A37B-FCE1BF98FA6E}" srcOrd="0" destOrd="0" presId="urn:microsoft.com/office/officeart/2005/8/layout/process5"/>
    <dgm:cxn modelId="{84BF0AED-57EA-4025-ADC9-F50FF5FE410A}" srcId="{46E25BC9-494E-47D5-96E1-2CFF605E2AF5}" destId="{B538B551-3AB7-4D60-96F7-15A53E2A3403}" srcOrd="2" destOrd="0" parTransId="{1B8A5C91-FE08-4D13-B005-92A511E21F4D}" sibTransId="{50E454B1-C1D5-4B1C-A442-5695F6AE8E72}"/>
    <dgm:cxn modelId="{6345B06C-E955-C145-943A-A51FB69E62AF}" type="presOf" srcId="{68F66873-B4F6-413A-BA60-250C64C2C5E1}" destId="{0FAB52B2-8199-4839-A229-DCBB6BFC78FC}" srcOrd="1" destOrd="0" presId="urn:microsoft.com/office/officeart/2005/8/layout/process5"/>
    <dgm:cxn modelId="{DD7F7157-5045-8848-91B7-5DD76373BBDB}" type="presOf" srcId="{F9F098B6-2A58-478B-B84D-D5C74D8F6F09}" destId="{8A7A28B3-CA9B-488B-87C6-BFFD16EA0571}" srcOrd="0" destOrd="0" presId="urn:microsoft.com/office/officeart/2005/8/layout/process5"/>
    <dgm:cxn modelId="{08908DB4-D523-9948-8C7F-EEA2DEFFB2B7}" type="presOf" srcId="{50E454B1-C1D5-4B1C-A442-5695F6AE8E72}" destId="{57F3F785-F662-488D-8B55-E63BD40D494C}" srcOrd="1" destOrd="0" presId="urn:microsoft.com/office/officeart/2005/8/layout/process5"/>
    <dgm:cxn modelId="{6F1039BC-0D14-9948-928A-C8452261D271}" type="presOf" srcId="{1A54FA43-C975-4670-985D-FC50289DD623}" destId="{A877F9E7-FC8A-4F10-A496-AE98F08F3923}" srcOrd="0" destOrd="0" presId="urn:microsoft.com/office/officeart/2005/8/layout/process5"/>
    <dgm:cxn modelId="{E0041904-C005-DF43-B5B4-58DD934170A0}" type="presOf" srcId="{50E454B1-C1D5-4B1C-A442-5695F6AE8E72}" destId="{690FF183-3CC4-4C5E-911D-5C0A88C3419D}" srcOrd="0" destOrd="0" presId="urn:microsoft.com/office/officeart/2005/8/layout/process5"/>
    <dgm:cxn modelId="{D6A4998F-95B3-4F23-9C6C-2D16181361CD}" srcId="{46E25BC9-494E-47D5-96E1-2CFF605E2AF5}" destId="{3D2B2C66-4255-4B38-90DB-76DFF7EDC3B7}" srcOrd="3" destOrd="0" parTransId="{21DCC77E-9B50-4C78-9714-03CA6BF6E94B}" sibTransId="{ACE813B4-66EE-4237-8748-1F3BF8A096CF}"/>
    <dgm:cxn modelId="{C02B8F2E-33C9-2C4A-B04D-1D4087AF27A4}" type="presOf" srcId="{430C6AA1-AECC-417C-8B86-B642EF5EB1A8}" destId="{C4F5FD0F-8513-4478-A09C-205B3928CC74}" srcOrd="0" destOrd="0" presId="urn:microsoft.com/office/officeart/2005/8/layout/process5"/>
    <dgm:cxn modelId="{E57215CA-21A6-4D4C-BF17-44E7319CF354}" srcId="{46E25BC9-494E-47D5-96E1-2CFF605E2AF5}" destId="{0360F07F-2A0D-433B-85D4-5DFAAE2876CA}" srcOrd="0" destOrd="0" parTransId="{48CE3037-0B47-4442-8231-876B3DC81F9F}" sibTransId="{68F66873-B4F6-413A-BA60-250C64C2C5E1}"/>
    <dgm:cxn modelId="{DAE53DA4-F60D-6249-AFE4-1255EFBC85DA}" type="presOf" srcId="{B538B551-3AB7-4D60-96F7-15A53E2A3403}" destId="{D38226B7-74D7-4AFC-917E-409F836B3D70}" srcOrd="0" destOrd="0" presId="urn:microsoft.com/office/officeart/2005/8/layout/process5"/>
    <dgm:cxn modelId="{CE5FBEDB-C12B-4C61-BDC3-5A3FA0B449EF}" srcId="{46E25BC9-494E-47D5-96E1-2CFF605E2AF5}" destId="{430C6AA1-AECC-417C-8B86-B642EF5EB1A8}" srcOrd="5" destOrd="0" parTransId="{67C19323-6882-43DF-B35A-4463CDE73DE2}" sibTransId="{3FB52DC5-7059-436A-AD0B-C2AE06467D8A}"/>
    <dgm:cxn modelId="{A1738E1C-21B2-F345-BD05-A403F70145FE}" type="presOf" srcId="{68F66873-B4F6-413A-BA60-250C64C2C5E1}" destId="{A3352B89-C489-4213-9AD5-B92AE8FBD42F}" srcOrd="0" destOrd="0" presId="urn:microsoft.com/office/officeart/2005/8/layout/process5"/>
    <dgm:cxn modelId="{C0798493-28FB-4975-B294-C195D87F086E}" srcId="{46E25BC9-494E-47D5-96E1-2CFF605E2AF5}" destId="{F9F098B6-2A58-478B-B84D-D5C74D8F6F09}" srcOrd="1" destOrd="0" parTransId="{50B4AC69-E7E8-4578-8379-8D646FE184C2}" sibTransId="{BAE4C891-77EF-42E7-A080-FA1DB6A127F5}"/>
    <dgm:cxn modelId="{C1C87CFA-4732-A34D-B8DC-2C32B9C79302}" type="presParOf" srcId="{F8CA8B76-11EF-4FA4-9844-8B8D0722B1E7}" destId="{7B746AF2-C3E2-498F-A11C-1EE54FE88F4E}" srcOrd="0" destOrd="0" presId="urn:microsoft.com/office/officeart/2005/8/layout/process5"/>
    <dgm:cxn modelId="{72D40E94-F5B7-C744-8806-BF5BE3B8BCDA}" type="presParOf" srcId="{F8CA8B76-11EF-4FA4-9844-8B8D0722B1E7}" destId="{A3352B89-C489-4213-9AD5-B92AE8FBD42F}" srcOrd="1" destOrd="0" presId="urn:microsoft.com/office/officeart/2005/8/layout/process5"/>
    <dgm:cxn modelId="{2FC171B3-6765-FD4B-83F7-BEA508535BF0}" type="presParOf" srcId="{A3352B89-C489-4213-9AD5-B92AE8FBD42F}" destId="{0FAB52B2-8199-4839-A229-DCBB6BFC78FC}" srcOrd="0" destOrd="0" presId="urn:microsoft.com/office/officeart/2005/8/layout/process5"/>
    <dgm:cxn modelId="{14378492-02D2-474A-83EF-121191B0A19F}" type="presParOf" srcId="{F8CA8B76-11EF-4FA4-9844-8B8D0722B1E7}" destId="{8A7A28B3-CA9B-488B-87C6-BFFD16EA0571}" srcOrd="2" destOrd="0" presId="urn:microsoft.com/office/officeart/2005/8/layout/process5"/>
    <dgm:cxn modelId="{79E72007-666A-3A46-BB61-3648EFD6D13A}" type="presParOf" srcId="{F8CA8B76-11EF-4FA4-9844-8B8D0722B1E7}" destId="{44F99F34-0375-4C5A-88C7-08C453F259F3}" srcOrd="3" destOrd="0" presId="urn:microsoft.com/office/officeart/2005/8/layout/process5"/>
    <dgm:cxn modelId="{EDEA897F-C76E-B749-9BAD-771DD81268D6}" type="presParOf" srcId="{44F99F34-0375-4C5A-88C7-08C453F259F3}" destId="{D3670048-789A-4877-8A5F-7731592024BF}" srcOrd="0" destOrd="0" presId="urn:microsoft.com/office/officeart/2005/8/layout/process5"/>
    <dgm:cxn modelId="{D500CC5F-4FE3-E648-9B96-125FA4FC08B0}" type="presParOf" srcId="{F8CA8B76-11EF-4FA4-9844-8B8D0722B1E7}" destId="{D38226B7-74D7-4AFC-917E-409F836B3D70}" srcOrd="4" destOrd="0" presId="urn:microsoft.com/office/officeart/2005/8/layout/process5"/>
    <dgm:cxn modelId="{6A9C2B72-2024-5342-810C-39AAFC49207E}" type="presParOf" srcId="{F8CA8B76-11EF-4FA4-9844-8B8D0722B1E7}" destId="{690FF183-3CC4-4C5E-911D-5C0A88C3419D}" srcOrd="5" destOrd="0" presId="urn:microsoft.com/office/officeart/2005/8/layout/process5"/>
    <dgm:cxn modelId="{2B75A296-38B8-3447-BF03-EEF719040B07}" type="presParOf" srcId="{690FF183-3CC4-4C5E-911D-5C0A88C3419D}" destId="{57F3F785-F662-488D-8B55-E63BD40D494C}" srcOrd="0" destOrd="0" presId="urn:microsoft.com/office/officeart/2005/8/layout/process5"/>
    <dgm:cxn modelId="{9F0F0EF1-2BFA-9C40-846B-E9D33777BA73}" type="presParOf" srcId="{F8CA8B76-11EF-4FA4-9844-8B8D0722B1E7}" destId="{259134E0-4CFA-4559-A37B-FCE1BF98FA6E}" srcOrd="6" destOrd="0" presId="urn:microsoft.com/office/officeart/2005/8/layout/process5"/>
    <dgm:cxn modelId="{DADA9B7D-8B78-F147-AE1E-B61F0B0A52B1}" type="presParOf" srcId="{F8CA8B76-11EF-4FA4-9844-8B8D0722B1E7}" destId="{7331B492-CE09-4B61-AB88-8F48C6F82B9C}" srcOrd="7" destOrd="0" presId="urn:microsoft.com/office/officeart/2005/8/layout/process5"/>
    <dgm:cxn modelId="{BBE98BC8-B394-8740-B0D7-36A69DF791CE}" type="presParOf" srcId="{7331B492-CE09-4B61-AB88-8F48C6F82B9C}" destId="{8A3536D0-1833-46E6-AE8B-B7F32995ED08}" srcOrd="0" destOrd="0" presId="urn:microsoft.com/office/officeart/2005/8/layout/process5"/>
    <dgm:cxn modelId="{B879AE70-757B-994C-8C0D-5DDBA813B624}" type="presParOf" srcId="{F8CA8B76-11EF-4FA4-9844-8B8D0722B1E7}" destId="{A877F9E7-FC8A-4F10-A496-AE98F08F3923}" srcOrd="8" destOrd="0" presId="urn:microsoft.com/office/officeart/2005/8/layout/process5"/>
    <dgm:cxn modelId="{B12B46D1-18AA-B441-85AF-492BB1B5E220}" type="presParOf" srcId="{F8CA8B76-11EF-4FA4-9844-8B8D0722B1E7}" destId="{44E19276-0CD5-4204-9419-6F330E815E07}" srcOrd="9" destOrd="0" presId="urn:microsoft.com/office/officeart/2005/8/layout/process5"/>
    <dgm:cxn modelId="{556999A1-1368-0F4D-B623-175EEDCA8D21}" type="presParOf" srcId="{44E19276-0CD5-4204-9419-6F330E815E07}" destId="{CA854FC8-3166-4EA7-AC7C-AC87C6859AEB}" srcOrd="0" destOrd="0" presId="urn:microsoft.com/office/officeart/2005/8/layout/process5"/>
    <dgm:cxn modelId="{EA944F2B-A1FE-7A41-8DD9-7F4113DF34BC}" type="presParOf" srcId="{F8CA8B76-11EF-4FA4-9844-8B8D0722B1E7}" destId="{C4F5FD0F-8513-4478-A09C-205B3928CC7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261CC-90D2-4BD0-8FB3-941E17F31206}">
      <dsp:nvSpPr>
        <dsp:cNvPr id="0" name=""/>
        <dsp:cNvSpPr/>
      </dsp:nvSpPr>
      <dsp:spPr>
        <a:xfrm>
          <a:off x="0" y="0"/>
          <a:ext cx="6578600" cy="114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Physical POS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Physical Card Swiping – PTSN with landline / GPRS enabled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1429821" y="0"/>
        <a:ext cx="5148778" cy="1141015"/>
      </dsp:txXfrm>
    </dsp:sp>
    <dsp:sp modelId="{3A457D5B-63EF-4AF9-A234-66B5503A4507}">
      <dsp:nvSpPr>
        <dsp:cNvPr id="0" name=""/>
        <dsp:cNvSpPr/>
      </dsp:nvSpPr>
      <dsp:spPr>
        <a:xfrm>
          <a:off x="114101" y="114101"/>
          <a:ext cx="1315719" cy="912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7BEE5-B365-4CB0-A617-33D9B55B3423}">
      <dsp:nvSpPr>
        <dsp:cNvPr id="0" name=""/>
        <dsp:cNvSpPr/>
      </dsp:nvSpPr>
      <dsp:spPr>
        <a:xfrm>
          <a:off x="0" y="1255117"/>
          <a:ext cx="6578600" cy="114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MPOS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Phone connected with external POS device through jack / Bluetooth</a:t>
          </a:r>
        </a:p>
      </dsp:txBody>
      <dsp:txXfrm>
        <a:off x="1429821" y="1255117"/>
        <a:ext cx="5148778" cy="1141015"/>
      </dsp:txXfrm>
    </dsp:sp>
    <dsp:sp modelId="{CC77A8AA-1F79-44B6-9BC0-27EDEF294244}">
      <dsp:nvSpPr>
        <dsp:cNvPr id="0" name=""/>
        <dsp:cNvSpPr/>
      </dsp:nvSpPr>
      <dsp:spPr>
        <a:xfrm>
          <a:off x="114101" y="1369218"/>
          <a:ext cx="1315719" cy="912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3B543-2C4F-483B-B1F8-B173E612C460}">
      <dsp:nvSpPr>
        <dsp:cNvPr id="0" name=""/>
        <dsp:cNvSpPr/>
      </dsp:nvSpPr>
      <dsp:spPr>
        <a:xfrm>
          <a:off x="0" y="2510234"/>
          <a:ext cx="6578600" cy="114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V-POS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Virtual E-payment Gateway</a:t>
          </a:r>
        </a:p>
      </dsp:txBody>
      <dsp:txXfrm>
        <a:off x="1429821" y="2510234"/>
        <a:ext cx="5148778" cy="1141015"/>
      </dsp:txXfrm>
    </dsp:sp>
    <dsp:sp modelId="{E65669FE-1289-490D-A766-368F3FA3A9C8}">
      <dsp:nvSpPr>
        <dsp:cNvPr id="0" name=""/>
        <dsp:cNvSpPr/>
      </dsp:nvSpPr>
      <dsp:spPr>
        <a:xfrm>
          <a:off x="114101" y="2624335"/>
          <a:ext cx="1315719" cy="9128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46AF2-C3E2-498F-A11C-1EE54FE88F4E}">
      <dsp:nvSpPr>
        <dsp:cNvPr id="0" name=""/>
        <dsp:cNvSpPr/>
      </dsp:nvSpPr>
      <dsp:spPr>
        <a:xfrm>
          <a:off x="7457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Download any bank’s app or 3</a:t>
          </a:r>
          <a:r>
            <a:rPr lang="en-IN" sz="1700" kern="1200" baseline="30000" dirty="0"/>
            <a:t>rd</a:t>
          </a:r>
          <a:r>
            <a:rPr lang="en-IN" sz="1700" kern="1200" dirty="0"/>
            <a:t> party app</a:t>
          </a:r>
        </a:p>
      </dsp:txBody>
      <dsp:txXfrm>
        <a:off x="46630" y="533489"/>
        <a:ext cx="2150754" cy="1259114"/>
      </dsp:txXfrm>
    </dsp:sp>
    <dsp:sp modelId="{A3352B89-C489-4213-9AD5-B92AE8FBD42F}">
      <dsp:nvSpPr>
        <dsp:cNvPr id="0" name=""/>
        <dsp:cNvSpPr/>
      </dsp:nvSpPr>
      <dsp:spPr>
        <a:xfrm>
          <a:off x="2432718" y="8866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432718" y="997201"/>
        <a:ext cx="330798" cy="331690"/>
      </dsp:txXfrm>
    </dsp:sp>
    <dsp:sp modelId="{8A7A28B3-CA9B-488B-87C6-BFFD16EA0571}">
      <dsp:nvSpPr>
        <dsp:cNvPr id="0" name=""/>
        <dsp:cNvSpPr/>
      </dsp:nvSpPr>
      <dsp:spPr>
        <a:xfrm>
          <a:off x="3128197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Choose your unique ID (</a:t>
          </a:r>
          <a:r>
            <a:rPr lang="en-IN" sz="1700" kern="1200" dirty="0" err="1"/>
            <a:t>Aadhar</a:t>
          </a:r>
          <a:r>
            <a:rPr lang="en-IN" sz="1700" kern="1200" dirty="0"/>
            <a:t>, Mobile No.) as Virtual Payment Address (VPA)</a:t>
          </a:r>
        </a:p>
      </dsp:txBody>
      <dsp:txXfrm>
        <a:off x="3167370" y="533489"/>
        <a:ext cx="2150754" cy="1259114"/>
      </dsp:txXfrm>
    </dsp:sp>
    <dsp:sp modelId="{44F99F34-0375-4C5A-88C7-08C453F259F3}">
      <dsp:nvSpPr>
        <dsp:cNvPr id="0" name=""/>
        <dsp:cNvSpPr/>
      </dsp:nvSpPr>
      <dsp:spPr>
        <a:xfrm>
          <a:off x="5553458" y="8866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553458" y="997201"/>
        <a:ext cx="330798" cy="331690"/>
      </dsp:txXfrm>
    </dsp:sp>
    <dsp:sp modelId="{D38226B7-74D7-4AFC-917E-409F836B3D70}">
      <dsp:nvSpPr>
        <dsp:cNvPr id="0" name=""/>
        <dsp:cNvSpPr/>
      </dsp:nvSpPr>
      <dsp:spPr>
        <a:xfrm>
          <a:off x="6248938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Select your bank</a:t>
          </a:r>
        </a:p>
      </dsp:txBody>
      <dsp:txXfrm>
        <a:off x="6288111" y="533489"/>
        <a:ext cx="2150754" cy="1259114"/>
      </dsp:txXfrm>
    </dsp:sp>
    <dsp:sp modelId="{690FF183-3CC4-4C5E-911D-5C0A88C3419D}">
      <dsp:nvSpPr>
        <dsp:cNvPr id="0" name=""/>
        <dsp:cNvSpPr/>
      </dsp:nvSpPr>
      <dsp:spPr>
        <a:xfrm rot="5400000">
          <a:off x="7127203" y="1987813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7197643" y="2027937"/>
        <a:ext cx="331690" cy="330798"/>
      </dsp:txXfrm>
    </dsp:sp>
    <dsp:sp modelId="{259134E0-4CFA-4559-A37B-FCE1BF98FA6E}">
      <dsp:nvSpPr>
        <dsp:cNvPr id="0" name=""/>
        <dsp:cNvSpPr/>
      </dsp:nvSpPr>
      <dsp:spPr>
        <a:xfrm>
          <a:off x="6248938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Give account details for first time</a:t>
          </a:r>
        </a:p>
      </dsp:txBody>
      <dsp:txXfrm>
        <a:off x="6288111" y="2762589"/>
        <a:ext cx="2150754" cy="1259114"/>
      </dsp:txXfrm>
    </dsp:sp>
    <dsp:sp modelId="{7331B492-CE09-4B61-AB88-8F48C6F82B9C}">
      <dsp:nvSpPr>
        <dsp:cNvPr id="0" name=""/>
        <dsp:cNvSpPr/>
      </dsp:nvSpPr>
      <dsp:spPr>
        <a:xfrm rot="10800000">
          <a:off x="5580208" y="31157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5721979" y="3226301"/>
        <a:ext cx="330798" cy="331690"/>
      </dsp:txXfrm>
    </dsp:sp>
    <dsp:sp modelId="{A877F9E7-FC8A-4F10-A496-AE98F08F3923}">
      <dsp:nvSpPr>
        <dsp:cNvPr id="0" name=""/>
        <dsp:cNvSpPr/>
      </dsp:nvSpPr>
      <dsp:spPr>
        <a:xfrm>
          <a:off x="3128197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Set M-PIN for validating transactions</a:t>
          </a:r>
        </a:p>
      </dsp:txBody>
      <dsp:txXfrm>
        <a:off x="3167370" y="2762589"/>
        <a:ext cx="2150754" cy="1259114"/>
      </dsp:txXfrm>
    </dsp:sp>
    <dsp:sp modelId="{44E19276-0CD5-4204-9419-6F330E815E07}">
      <dsp:nvSpPr>
        <dsp:cNvPr id="0" name=""/>
        <dsp:cNvSpPr/>
      </dsp:nvSpPr>
      <dsp:spPr>
        <a:xfrm rot="10800000">
          <a:off x="2459467" y="31157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2601238" y="3226301"/>
        <a:ext cx="330798" cy="331690"/>
      </dsp:txXfrm>
    </dsp:sp>
    <dsp:sp modelId="{C4F5FD0F-8513-4478-A09C-205B3928CC74}">
      <dsp:nvSpPr>
        <dsp:cNvPr id="0" name=""/>
        <dsp:cNvSpPr/>
      </dsp:nvSpPr>
      <dsp:spPr>
        <a:xfrm>
          <a:off x="7457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Registration Completed</a:t>
          </a:r>
        </a:p>
      </dsp:txBody>
      <dsp:txXfrm>
        <a:off x="46630" y="2762589"/>
        <a:ext cx="2150754" cy="1259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46AF2-C3E2-498F-A11C-1EE54FE88F4E}">
      <dsp:nvSpPr>
        <dsp:cNvPr id="0" name=""/>
        <dsp:cNvSpPr/>
      </dsp:nvSpPr>
      <dsp:spPr>
        <a:xfrm>
          <a:off x="7457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Choose “Send Money”</a:t>
          </a:r>
        </a:p>
      </dsp:txBody>
      <dsp:txXfrm>
        <a:off x="46630" y="533489"/>
        <a:ext cx="2150754" cy="1259114"/>
      </dsp:txXfrm>
    </dsp:sp>
    <dsp:sp modelId="{A3352B89-C489-4213-9AD5-B92AE8FBD42F}">
      <dsp:nvSpPr>
        <dsp:cNvPr id="0" name=""/>
        <dsp:cNvSpPr/>
      </dsp:nvSpPr>
      <dsp:spPr>
        <a:xfrm>
          <a:off x="2432718" y="8866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2432718" y="997201"/>
        <a:ext cx="330798" cy="331690"/>
      </dsp:txXfrm>
    </dsp:sp>
    <dsp:sp modelId="{8A7A28B3-CA9B-488B-87C6-BFFD16EA0571}">
      <dsp:nvSpPr>
        <dsp:cNvPr id="0" name=""/>
        <dsp:cNvSpPr/>
      </dsp:nvSpPr>
      <dsp:spPr>
        <a:xfrm>
          <a:off x="3128197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Enter payee’s Virtual Payment Address</a:t>
          </a:r>
        </a:p>
      </dsp:txBody>
      <dsp:txXfrm>
        <a:off x="3167370" y="533489"/>
        <a:ext cx="2150754" cy="1259114"/>
      </dsp:txXfrm>
    </dsp:sp>
    <dsp:sp modelId="{44F99F34-0375-4C5A-88C7-08C453F259F3}">
      <dsp:nvSpPr>
        <dsp:cNvPr id="0" name=""/>
        <dsp:cNvSpPr/>
      </dsp:nvSpPr>
      <dsp:spPr>
        <a:xfrm>
          <a:off x="5553458" y="8866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5553458" y="997201"/>
        <a:ext cx="330798" cy="331690"/>
      </dsp:txXfrm>
    </dsp:sp>
    <dsp:sp modelId="{D38226B7-74D7-4AFC-917E-409F836B3D70}">
      <dsp:nvSpPr>
        <dsp:cNvPr id="0" name=""/>
        <dsp:cNvSpPr/>
      </dsp:nvSpPr>
      <dsp:spPr>
        <a:xfrm>
          <a:off x="6248938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Enter amount</a:t>
          </a:r>
        </a:p>
      </dsp:txBody>
      <dsp:txXfrm>
        <a:off x="6288111" y="533489"/>
        <a:ext cx="2150754" cy="1259114"/>
      </dsp:txXfrm>
    </dsp:sp>
    <dsp:sp modelId="{690FF183-3CC4-4C5E-911D-5C0A88C3419D}">
      <dsp:nvSpPr>
        <dsp:cNvPr id="0" name=""/>
        <dsp:cNvSpPr/>
      </dsp:nvSpPr>
      <dsp:spPr>
        <a:xfrm rot="5400000">
          <a:off x="7127203" y="1987813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-5400000">
        <a:off x="7197643" y="2027937"/>
        <a:ext cx="331690" cy="330798"/>
      </dsp:txXfrm>
    </dsp:sp>
    <dsp:sp modelId="{259134E0-4CFA-4559-A37B-FCE1BF98FA6E}">
      <dsp:nvSpPr>
        <dsp:cNvPr id="0" name=""/>
        <dsp:cNvSpPr/>
      </dsp:nvSpPr>
      <dsp:spPr>
        <a:xfrm>
          <a:off x="6248938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Write remarks for transaction</a:t>
          </a:r>
        </a:p>
      </dsp:txBody>
      <dsp:txXfrm>
        <a:off x="6288111" y="2762589"/>
        <a:ext cx="2150754" cy="1259114"/>
      </dsp:txXfrm>
    </dsp:sp>
    <dsp:sp modelId="{7331B492-CE09-4B61-AB88-8F48C6F82B9C}">
      <dsp:nvSpPr>
        <dsp:cNvPr id="0" name=""/>
        <dsp:cNvSpPr/>
      </dsp:nvSpPr>
      <dsp:spPr>
        <a:xfrm rot="10800000">
          <a:off x="5580208" y="31157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5721979" y="3226301"/>
        <a:ext cx="330798" cy="331690"/>
      </dsp:txXfrm>
    </dsp:sp>
    <dsp:sp modelId="{498C1D33-2C40-453B-8094-A2C78E3F8391}">
      <dsp:nvSpPr>
        <dsp:cNvPr id="0" name=""/>
        <dsp:cNvSpPr/>
      </dsp:nvSpPr>
      <dsp:spPr>
        <a:xfrm>
          <a:off x="3128197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Confirm the details</a:t>
          </a:r>
        </a:p>
      </dsp:txBody>
      <dsp:txXfrm>
        <a:off x="3167370" y="2762589"/>
        <a:ext cx="2150754" cy="1259114"/>
      </dsp:txXfrm>
    </dsp:sp>
    <dsp:sp modelId="{CCABA282-5177-4449-8DDA-62CA95161B7A}">
      <dsp:nvSpPr>
        <dsp:cNvPr id="0" name=""/>
        <dsp:cNvSpPr/>
      </dsp:nvSpPr>
      <dsp:spPr>
        <a:xfrm rot="10800000">
          <a:off x="2459467" y="31157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2601238" y="3226301"/>
        <a:ext cx="330798" cy="331690"/>
      </dsp:txXfrm>
    </dsp:sp>
    <dsp:sp modelId="{C4F5FD0F-8513-4478-A09C-205B3928CC74}">
      <dsp:nvSpPr>
        <dsp:cNvPr id="0" name=""/>
        <dsp:cNvSpPr/>
      </dsp:nvSpPr>
      <dsp:spPr>
        <a:xfrm>
          <a:off x="7457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Hit “Send”</a:t>
          </a:r>
        </a:p>
      </dsp:txBody>
      <dsp:txXfrm>
        <a:off x="46630" y="2762589"/>
        <a:ext cx="2150754" cy="1259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46AF2-C3E2-498F-A11C-1EE54FE88F4E}">
      <dsp:nvSpPr>
        <dsp:cNvPr id="0" name=""/>
        <dsp:cNvSpPr/>
      </dsp:nvSpPr>
      <dsp:spPr>
        <a:xfrm>
          <a:off x="7457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Choose “Collect  Money”</a:t>
          </a:r>
        </a:p>
      </dsp:txBody>
      <dsp:txXfrm>
        <a:off x="46630" y="533489"/>
        <a:ext cx="2150754" cy="1259114"/>
      </dsp:txXfrm>
    </dsp:sp>
    <dsp:sp modelId="{A3352B89-C489-4213-9AD5-B92AE8FBD42F}">
      <dsp:nvSpPr>
        <dsp:cNvPr id="0" name=""/>
        <dsp:cNvSpPr/>
      </dsp:nvSpPr>
      <dsp:spPr>
        <a:xfrm>
          <a:off x="2432718" y="8866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2432718" y="997201"/>
        <a:ext cx="330798" cy="331690"/>
      </dsp:txXfrm>
    </dsp:sp>
    <dsp:sp modelId="{8A7A28B3-CA9B-488B-87C6-BFFD16EA0571}">
      <dsp:nvSpPr>
        <dsp:cNvPr id="0" name=""/>
        <dsp:cNvSpPr/>
      </dsp:nvSpPr>
      <dsp:spPr>
        <a:xfrm>
          <a:off x="3128197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Enter payer’s  Virtual Payment Address</a:t>
          </a:r>
        </a:p>
      </dsp:txBody>
      <dsp:txXfrm>
        <a:off x="3167370" y="533489"/>
        <a:ext cx="2150754" cy="1259114"/>
      </dsp:txXfrm>
    </dsp:sp>
    <dsp:sp modelId="{44F99F34-0375-4C5A-88C7-08C453F259F3}">
      <dsp:nvSpPr>
        <dsp:cNvPr id="0" name=""/>
        <dsp:cNvSpPr/>
      </dsp:nvSpPr>
      <dsp:spPr>
        <a:xfrm>
          <a:off x="5553458" y="8866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5553458" y="997201"/>
        <a:ext cx="330798" cy="331690"/>
      </dsp:txXfrm>
    </dsp:sp>
    <dsp:sp modelId="{D38226B7-74D7-4AFC-917E-409F836B3D70}">
      <dsp:nvSpPr>
        <dsp:cNvPr id="0" name=""/>
        <dsp:cNvSpPr/>
      </dsp:nvSpPr>
      <dsp:spPr>
        <a:xfrm>
          <a:off x="6248938" y="4943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Enter amount</a:t>
          </a:r>
        </a:p>
      </dsp:txBody>
      <dsp:txXfrm>
        <a:off x="6288111" y="533489"/>
        <a:ext cx="2150754" cy="1259114"/>
      </dsp:txXfrm>
    </dsp:sp>
    <dsp:sp modelId="{690FF183-3CC4-4C5E-911D-5C0A88C3419D}">
      <dsp:nvSpPr>
        <dsp:cNvPr id="0" name=""/>
        <dsp:cNvSpPr/>
      </dsp:nvSpPr>
      <dsp:spPr>
        <a:xfrm rot="5400000">
          <a:off x="7127203" y="1987813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-5400000">
        <a:off x="7197643" y="2027937"/>
        <a:ext cx="331690" cy="330798"/>
      </dsp:txXfrm>
    </dsp:sp>
    <dsp:sp modelId="{18EA3272-97FD-4298-A9BD-81632D62E3BA}">
      <dsp:nvSpPr>
        <dsp:cNvPr id="0" name=""/>
        <dsp:cNvSpPr/>
      </dsp:nvSpPr>
      <dsp:spPr>
        <a:xfrm>
          <a:off x="6248938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Enter when do you want to collect</a:t>
          </a:r>
        </a:p>
      </dsp:txBody>
      <dsp:txXfrm>
        <a:off x="6288111" y="2762589"/>
        <a:ext cx="2150754" cy="1259114"/>
      </dsp:txXfrm>
    </dsp:sp>
    <dsp:sp modelId="{CE948C55-8B7A-4957-A90B-CA82A516E0A6}">
      <dsp:nvSpPr>
        <dsp:cNvPr id="0" name=""/>
        <dsp:cNvSpPr/>
      </dsp:nvSpPr>
      <dsp:spPr>
        <a:xfrm rot="10800000">
          <a:off x="5580208" y="31157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5721979" y="3226301"/>
        <a:ext cx="330798" cy="331690"/>
      </dsp:txXfrm>
    </dsp:sp>
    <dsp:sp modelId="{259134E0-4CFA-4559-A37B-FCE1BF98FA6E}">
      <dsp:nvSpPr>
        <dsp:cNvPr id="0" name=""/>
        <dsp:cNvSpPr/>
      </dsp:nvSpPr>
      <dsp:spPr>
        <a:xfrm>
          <a:off x="3128197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Write remarks for transaction</a:t>
          </a:r>
        </a:p>
      </dsp:txBody>
      <dsp:txXfrm>
        <a:off x="3167370" y="2762589"/>
        <a:ext cx="2150754" cy="1259114"/>
      </dsp:txXfrm>
    </dsp:sp>
    <dsp:sp modelId="{7331B492-CE09-4B61-AB88-8F48C6F82B9C}">
      <dsp:nvSpPr>
        <dsp:cNvPr id="0" name=""/>
        <dsp:cNvSpPr/>
      </dsp:nvSpPr>
      <dsp:spPr>
        <a:xfrm rot="10800000">
          <a:off x="2459467" y="3115738"/>
          <a:ext cx="472569" cy="55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2601238" y="3226301"/>
        <a:ext cx="330798" cy="331690"/>
      </dsp:txXfrm>
    </dsp:sp>
    <dsp:sp modelId="{C4F5FD0F-8513-4478-A09C-205B3928CC74}">
      <dsp:nvSpPr>
        <dsp:cNvPr id="0" name=""/>
        <dsp:cNvSpPr/>
      </dsp:nvSpPr>
      <dsp:spPr>
        <a:xfrm>
          <a:off x="7457" y="2723416"/>
          <a:ext cx="2229100" cy="133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Hit “Confirm”</a:t>
          </a:r>
        </a:p>
      </dsp:txBody>
      <dsp:txXfrm>
        <a:off x="46630" y="2762589"/>
        <a:ext cx="2150754" cy="1259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C08D2-3D08-CA43-AD3E-C303864F9520}">
      <dsp:nvSpPr>
        <dsp:cNvPr id="0" name=""/>
        <dsp:cNvSpPr/>
      </dsp:nvSpPr>
      <dsp:spPr>
        <a:xfrm>
          <a:off x="3729" y="548779"/>
          <a:ext cx="1630688" cy="1514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Consumer Downloads the App on smartphone</a:t>
          </a:r>
        </a:p>
      </dsp:txBody>
      <dsp:txXfrm>
        <a:off x="48085" y="593135"/>
        <a:ext cx="1541976" cy="1425726"/>
      </dsp:txXfrm>
    </dsp:sp>
    <dsp:sp modelId="{A90439EF-80F1-2641-B65A-996DEF2EA22B}">
      <dsp:nvSpPr>
        <dsp:cNvPr id="0" name=""/>
        <dsp:cNvSpPr/>
      </dsp:nvSpPr>
      <dsp:spPr>
        <a:xfrm>
          <a:off x="1797487" y="1103793"/>
          <a:ext cx="345705" cy="404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97487" y="1184675"/>
        <a:ext cx="241994" cy="242646"/>
      </dsp:txXfrm>
    </dsp:sp>
    <dsp:sp modelId="{0A91ECFF-3F7E-C04B-9838-CCC224C933E4}">
      <dsp:nvSpPr>
        <dsp:cNvPr id="0" name=""/>
        <dsp:cNvSpPr/>
      </dsp:nvSpPr>
      <dsp:spPr>
        <a:xfrm>
          <a:off x="2286693" y="548779"/>
          <a:ext cx="1630688" cy="1514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Sign Up Using Mobile</a:t>
          </a:r>
        </a:p>
      </dsp:txBody>
      <dsp:txXfrm>
        <a:off x="2331049" y="593135"/>
        <a:ext cx="1541976" cy="1425726"/>
      </dsp:txXfrm>
    </dsp:sp>
    <dsp:sp modelId="{C68036CB-B395-FD48-96A1-79B2733B4CC5}">
      <dsp:nvSpPr>
        <dsp:cNvPr id="0" name=""/>
        <dsp:cNvSpPr/>
      </dsp:nvSpPr>
      <dsp:spPr>
        <a:xfrm>
          <a:off x="4080451" y="1103793"/>
          <a:ext cx="345705" cy="404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80451" y="1184675"/>
        <a:ext cx="241994" cy="242646"/>
      </dsp:txXfrm>
    </dsp:sp>
    <dsp:sp modelId="{63EC5BFE-2DE6-FF44-B346-6A81BFD27A54}">
      <dsp:nvSpPr>
        <dsp:cNvPr id="0" name=""/>
        <dsp:cNvSpPr/>
      </dsp:nvSpPr>
      <dsp:spPr>
        <a:xfrm>
          <a:off x="4569657" y="548779"/>
          <a:ext cx="1630688" cy="1514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Money Using Debit Card/Credit Card of </a:t>
          </a:r>
          <a:r>
            <a:rPr lang="en-US" sz="1800" kern="1200" dirty="0" err="1"/>
            <a:t>NetBanking</a:t>
          </a:r>
          <a:endParaRPr lang="en-US" sz="1800" kern="1200" dirty="0"/>
        </a:p>
      </dsp:txBody>
      <dsp:txXfrm>
        <a:off x="4614013" y="593135"/>
        <a:ext cx="1541976" cy="1425726"/>
      </dsp:txXfrm>
    </dsp:sp>
    <dsp:sp modelId="{09D3290A-AE3E-8F41-BC42-B075A060F16E}">
      <dsp:nvSpPr>
        <dsp:cNvPr id="0" name=""/>
        <dsp:cNvSpPr/>
      </dsp:nvSpPr>
      <dsp:spPr>
        <a:xfrm>
          <a:off x="6363415" y="1103793"/>
          <a:ext cx="345705" cy="404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363415" y="1184675"/>
        <a:ext cx="241994" cy="242646"/>
      </dsp:txXfrm>
    </dsp:sp>
    <dsp:sp modelId="{297AEDE9-8C53-7F41-89D2-6F1509FE6334}">
      <dsp:nvSpPr>
        <dsp:cNvPr id="0" name=""/>
        <dsp:cNvSpPr/>
      </dsp:nvSpPr>
      <dsp:spPr>
        <a:xfrm>
          <a:off x="6852621" y="548779"/>
          <a:ext cx="1630688" cy="1514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Start using wallet to make payments</a:t>
          </a:r>
        </a:p>
      </dsp:txBody>
      <dsp:txXfrm>
        <a:off x="6896977" y="593135"/>
        <a:ext cx="1541976" cy="1425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C08D2-3D08-CA43-AD3E-C303864F9520}">
      <dsp:nvSpPr>
        <dsp:cNvPr id="0" name=""/>
        <dsp:cNvSpPr/>
      </dsp:nvSpPr>
      <dsp:spPr>
        <a:xfrm>
          <a:off x="3729" y="816791"/>
          <a:ext cx="1630688" cy="97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Shopkeeper/Service Provider Downloads the App</a:t>
          </a:r>
        </a:p>
      </dsp:txBody>
      <dsp:txXfrm>
        <a:off x="32386" y="845448"/>
        <a:ext cx="1573374" cy="921099"/>
      </dsp:txXfrm>
    </dsp:sp>
    <dsp:sp modelId="{A90439EF-80F1-2641-B65A-996DEF2EA22B}">
      <dsp:nvSpPr>
        <dsp:cNvPr id="0" name=""/>
        <dsp:cNvSpPr/>
      </dsp:nvSpPr>
      <dsp:spPr>
        <a:xfrm>
          <a:off x="1797487" y="1103793"/>
          <a:ext cx="345705" cy="404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97487" y="1184675"/>
        <a:ext cx="241994" cy="242646"/>
      </dsp:txXfrm>
    </dsp:sp>
    <dsp:sp modelId="{BACBDA1A-FC9D-874F-A2E4-49C0ACEE1860}">
      <dsp:nvSpPr>
        <dsp:cNvPr id="0" name=""/>
        <dsp:cNvSpPr/>
      </dsp:nvSpPr>
      <dsp:spPr>
        <a:xfrm>
          <a:off x="2286693" y="816791"/>
          <a:ext cx="1630688" cy="97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Sign up using Paytm</a:t>
          </a:r>
        </a:p>
      </dsp:txBody>
      <dsp:txXfrm>
        <a:off x="2315350" y="845448"/>
        <a:ext cx="1573374" cy="921099"/>
      </dsp:txXfrm>
    </dsp:sp>
    <dsp:sp modelId="{91145431-8956-674F-ACEA-BC6138E1A038}">
      <dsp:nvSpPr>
        <dsp:cNvPr id="0" name=""/>
        <dsp:cNvSpPr/>
      </dsp:nvSpPr>
      <dsp:spPr>
        <a:xfrm>
          <a:off x="4080451" y="1103793"/>
          <a:ext cx="345705" cy="404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80451" y="1184675"/>
        <a:ext cx="241994" cy="242646"/>
      </dsp:txXfrm>
    </dsp:sp>
    <dsp:sp modelId="{EF27227C-669F-8944-9FC5-BF90AB5F3279}">
      <dsp:nvSpPr>
        <dsp:cNvPr id="0" name=""/>
        <dsp:cNvSpPr/>
      </dsp:nvSpPr>
      <dsp:spPr>
        <a:xfrm>
          <a:off x="4569657" y="816791"/>
          <a:ext cx="1630688" cy="97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Self Declare itself as a Merchant</a:t>
          </a:r>
        </a:p>
      </dsp:txBody>
      <dsp:txXfrm>
        <a:off x="4598314" y="845448"/>
        <a:ext cx="1573374" cy="921099"/>
      </dsp:txXfrm>
    </dsp:sp>
    <dsp:sp modelId="{C462AD93-B5F8-A446-944B-D167A81EE5B8}">
      <dsp:nvSpPr>
        <dsp:cNvPr id="0" name=""/>
        <dsp:cNvSpPr/>
      </dsp:nvSpPr>
      <dsp:spPr>
        <a:xfrm>
          <a:off x="6363415" y="1103793"/>
          <a:ext cx="345705" cy="404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63415" y="1184675"/>
        <a:ext cx="241994" cy="242646"/>
      </dsp:txXfrm>
    </dsp:sp>
    <dsp:sp modelId="{A167A8A9-621F-C04F-A2DA-759B374EE2B5}">
      <dsp:nvSpPr>
        <dsp:cNvPr id="0" name=""/>
        <dsp:cNvSpPr/>
      </dsp:nvSpPr>
      <dsp:spPr>
        <a:xfrm>
          <a:off x="6852621" y="816791"/>
          <a:ext cx="1630688" cy="97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 Accepting Payment</a:t>
          </a:r>
        </a:p>
      </dsp:txBody>
      <dsp:txXfrm>
        <a:off x="6881278" y="845448"/>
        <a:ext cx="1573374" cy="9210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46AF2-C3E2-498F-A11C-1EE54FE88F4E}">
      <dsp:nvSpPr>
        <dsp:cNvPr id="0" name=""/>
        <dsp:cNvSpPr/>
      </dsp:nvSpPr>
      <dsp:spPr>
        <a:xfrm>
          <a:off x="7433" y="355466"/>
          <a:ext cx="2221718" cy="133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Go to a </a:t>
          </a:r>
          <a:r>
            <a:rPr lang="en-IN" sz="2100" kern="1200" dirty="0" err="1"/>
            <a:t>MicroATM</a:t>
          </a:r>
          <a:r>
            <a:rPr lang="en-IN" sz="2100" kern="1200" dirty="0"/>
            <a:t> or Banking Correspondent</a:t>
          </a:r>
        </a:p>
      </dsp:txBody>
      <dsp:txXfrm>
        <a:off x="46476" y="394509"/>
        <a:ext cx="2143632" cy="1254944"/>
      </dsp:txXfrm>
    </dsp:sp>
    <dsp:sp modelId="{A3352B89-C489-4213-9AD5-B92AE8FBD42F}">
      <dsp:nvSpPr>
        <dsp:cNvPr id="0" name=""/>
        <dsp:cNvSpPr/>
      </dsp:nvSpPr>
      <dsp:spPr>
        <a:xfrm>
          <a:off x="2424662" y="746488"/>
          <a:ext cx="471004" cy="550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2424662" y="856685"/>
        <a:ext cx="329703" cy="330592"/>
      </dsp:txXfrm>
    </dsp:sp>
    <dsp:sp modelId="{8A7A28B3-CA9B-488B-87C6-BFFD16EA0571}">
      <dsp:nvSpPr>
        <dsp:cNvPr id="0" name=""/>
        <dsp:cNvSpPr/>
      </dsp:nvSpPr>
      <dsp:spPr>
        <a:xfrm>
          <a:off x="3117838" y="355466"/>
          <a:ext cx="2221718" cy="133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Provide your bank name and </a:t>
          </a:r>
          <a:r>
            <a:rPr lang="en-IN" sz="2100" kern="1200" dirty="0" err="1"/>
            <a:t>Aadhaar</a:t>
          </a:r>
          <a:endParaRPr lang="en-IN" sz="2100" kern="1200" dirty="0"/>
        </a:p>
      </dsp:txBody>
      <dsp:txXfrm>
        <a:off x="3156881" y="394509"/>
        <a:ext cx="2143632" cy="1254944"/>
      </dsp:txXfrm>
    </dsp:sp>
    <dsp:sp modelId="{44F99F34-0375-4C5A-88C7-08C453F259F3}">
      <dsp:nvSpPr>
        <dsp:cNvPr id="0" name=""/>
        <dsp:cNvSpPr/>
      </dsp:nvSpPr>
      <dsp:spPr>
        <a:xfrm>
          <a:off x="5535067" y="746488"/>
          <a:ext cx="471004" cy="550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5535067" y="856685"/>
        <a:ext cx="329703" cy="330592"/>
      </dsp:txXfrm>
    </dsp:sp>
    <dsp:sp modelId="{D38226B7-74D7-4AFC-917E-409F836B3D70}">
      <dsp:nvSpPr>
        <dsp:cNvPr id="0" name=""/>
        <dsp:cNvSpPr/>
      </dsp:nvSpPr>
      <dsp:spPr>
        <a:xfrm>
          <a:off x="6228243" y="355466"/>
          <a:ext cx="2221718" cy="133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Choose which transaction to do</a:t>
          </a:r>
        </a:p>
      </dsp:txBody>
      <dsp:txXfrm>
        <a:off x="6267286" y="394509"/>
        <a:ext cx="2143632" cy="1254944"/>
      </dsp:txXfrm>
    </dsp:sp>
    <dsp:sp modelId="{690FF183-3CC4-4C5E-911D-5C0A88C3419D}">
      <dsp:nvSpPr>
        <dsp:cNvPr id="0" name=""/>
        <dsp:cNvSpPr/>
      </dsp:nvSpPr>
      <dsp:spPr>
        <a:xfrm rot="5400000">
          <a:off x="7103600" y="1844017"/>
          <a:ext cx="471004" cy="550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7173807" y="1884008"/>
        <a:ext cx="330592" cy="329703"/>
      </dsp:txXfrm>
    </dsp:sp>
    <dsp:sp modelId="{259134E0-4CFA-4559-A37B-FCE1BF98FA6E}">
      <dsp:nvSpPr>
        <dsp:cNvPr id="0" name=""/>
        <dsp:cNvSpPr/>
      </dsp:nvSpPr>
      <dsp:spPr>
        <a:xfrm>
          <a:off x="6228243" y="2577184"/>
          <a:ext cx="2221718" cy="133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Provide</a:t>
          </a:r>
          <a:r>
            <a:rPr lang="en-US" sz="2100" kern="1200" baseline="0" dirty="0"/>
            <a:t> Finger print on scanner</a:t>
          </a:r>
          <a:endParaRPr lang="en-IN" sz="2100" kern="1200" dirty="0"/>
        </a:p>
      </dsp:txBody>
      <dsp:txXfrm>
        <a:off x="6267286" y="2616227"/>
        <a:ext cx="2143632" cy="1254944"/>
      </dsp:txXfrm>
    </dsp:sp>
    <dsp:sp modelId="{7331B492-CE09-4B61-AB88-8F48C6F82B9C}">
      <dsp:nvSpPr>
        <dsp:cNvPr id="0" name=""/>
        <dsp:cNvSpPr/>
      </dsp:nvSpPr>
      <dsp:spPr>
        <a:xfrm rot="10800000">
          <a:off x="5561728" y="2968206"/>
          <a:ext cx="471004" cy="550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5703029" y="3078403"/>
        <a:ext cx="329703" cy="330592"/>
      </dsp:txXfrm>
    </dsp:sp>
    <dsp:sp modelId="{A877F9E7-FC8A-4F10-A496-AE98F08F3923}">
      <dsp:nvSpPr>
        <dsp:cNvPr id="0" name=""/>
        <dsp:cNvSpPr/>
      </dsp:nvSpPr>
      <dsp:spPr>
        <a:xfrm>
          <a:off x="3117838" y="2577184"/>
          <a:ext cx="2221718" cy="133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successful transaction, take the print slip</a:t>
          </a:r>
          <a:endParaRPr lang="en-IN" sz="2100" kern="1200" dirty="0"/>
        </a:p>
      </dsp:txBody>
      <dsp:txXfrm>
        <a:off x="3156881" y="2616227"/>
        <a:ext cx="2143632" cy="1254944"/>
      </dsp:txXfrm>
    </dsp:sp>
    <dsp:sp modelId="{44E19276-0CD5-4204-9419-6F330E815E07}">
      <dsp:nvSpPr>
        <dsp:cNvPr id="0" name=""/>
        <dsp:cNvSpPr/>
      </dsp:nvSpPr>
      <dsp:spPr>
        <a:xfrm rot="10800000">
          <a:off x="2451323" y="2968206"/>
          <a:ext cx="471004" cy="550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2592624" y="3078403"/>
        <a:ext cx="329703" cy="330592"/>
      </dsp:txXfrm>
    </dsp:sp>
    <dsp:sp modelId="{C4F5FD0F-8513-4478-A09C-205B3928CC74}">
      <dsp:nvSpPr>
        <dsp:cNvPr id="0" name=""/>
        <dsp:cNvSpPr/>
      </dsp:nvSpPr>
      <dsp:spPr>
        <a:xfrm>
          <a:off x="7433" y="2577184"/>
          <a:ext cx="2221718" cy="133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Process Completed</a:t>
          </a:r>
        </a:p>
      </dsp:txBody>
      <dsp:txXfrm>
        <a:off x="46476" y="2616227"/>
        <a:ext cx="2143632" cy="1254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DC9E4-E34B-42B8-8DE9-831687421D28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6C42-2F1E-4017-A729-F4E604D8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8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3970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8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783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9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48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7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38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136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1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070E676-8130-4690-B661-7CCA75AA14AD}" type="datetimeFigureOut">
              <a:rPr lang="en-IN" smtClean="0"/>
              <a:t>06/02/2017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B2B3603-0F66-4903-B2DD-7DD1832FE2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oody\Desktop\AIM%20Niti%20Aayog\#-1,24,Proposed new USSD featu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tiff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tiff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PAYMENTS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1926" y="2620909"/>
            <a:ext cx="2663884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 BY STEP INSTRUCTIONS FOR VARIOUS MODES OF PAYMENT:</a:t>
            </a:r>
          </a:p>
          <a:p>
            <a:r>
              <a:rPr lang="en-US" dirty="0">
                <a:solidFill>
                  <a:schemeClr val="tx1"/>
                </a:solidFill>
              </a:rPr>
              <a:t>UPI, Wallets, 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, and SMS banking (USSD)</a:t>
            </a:r>
          </a:p>
        </p:txBody>
      </p:sp>
    </p:spTree>
    <p:extLst>
      <p:ext uri="{BB962C8B-B14F-4D97-AF65-F5344CB8AC3E}">
        <p14:creationId xmlns:p14="http://schemas.microsoft.com/office/powerpoint/2010/main" val="93761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030" y="1340767"/>
            <a:ext cx="6673174" cy="788293"/>
          </a:xfrm>
        </p:spPr>
        <p:txBody>
          <a:bodyPr/>
          <a:lstStyle/>
          <a:p>
            <a:r>
              <a:rPr lang="en-US" dirty="0"/>
              <a:t>Simple fund transfer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get your Mobile Money Identifier (MMID) and Mobile PIN (MPIN) upon registration </a:t>
            </a:r>
          </a:p>
          <a:p>
            <a:r>
              <a:rPr lang="en-US" dirty="0"/>
              <a:t>Remember your MMID and MPIN</a:t>
            </a:r>
          </a:p>
          <a:p>
            <a:r>
              <a:rPr lang="en-US" dirty="0"/>
              <a:t>Make payments in few steps (*99#)</a:t>
            </a:r>
          </a:p>
          <a:p>
            <a:endParaRPr lang="en-US" dirty="0"/>
          </a:p>
          <a:p>
            <a:r>
              <a:rPr lang="en-US" dirty="0"/>
              <a:t>To make the system more user friendly, </a:t>
            </a:r>
            <a:r>
              <a:rPr lang="en-US" dirty="0">
                <a:hlinkClick r:id="rId2" action="ppaction://hlinkpres?slideindex=24&amp;slidetitle=Proposed new USSD features"/>
              </a:rPr>
              <a:t>several new features </a:t>
            </a:r>
            <a:r>
              <a:rPr lang="en-US" dirty="0"/>
              <a:t>are proposed to be introduced</a:t>
            </a:r>
          </a:p>
        </p:txBody>
      </p:sp>
    </p:spTree>
    <p:extLst>
      <p:ext uri="{BB962C8B-B14F-4D97-AF65-F5344CB8AC3E}">
        <p14:creationId xmlns:p14="http://schemas.microsoft.com/office/powerpoint/2010/main" val="73821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906693"/>
            <a:ext cx="6673174" cy="122236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Funds to another Bank Account</a:t>
            </a:r>
            <a:endParaRPr lang="en-US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62" y="2276873"/>
            <a:ext cx="164306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5198" y="5950442"/>
            <a:ext cx="451191" cy="601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7895" y="5950442"/>
            <a:ext cx="451191" cy="60158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728750" y="6258556"/>
            <a:ext cx="342607" cy="244340"/>
          </a:xfrm>
          <a:prstGeom prst="down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>
            <a:off x="6441017" y="6274666"/>
            <a:ext cx="342607" cy="244340"/>
          </a:xfrm>
          <a:prstGeom prst="down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16" y="2276873"/>
            <a:ext cx="1514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58" y="2276872"/>
            <a:ext cx="1414463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538" y="2357836"/>
            <a:ext cx="14573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89" y="4657622"/>
            <a:ext cx="15144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17" y="4619522"/>
            <a:ext cx="155019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62" y="4666437"/>
            <a:ext cx="1621631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2" y="4680725"/>
            <a:ext cx="1450181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677" y="2458192"/>
            <a:ext cx="1034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Dial *99# from your phone</a:t>
            </a:r>
          </a:p>
        </p:txBody>
      </p:sp>
      <p:cxnSp>
        <p:nvCxnSpPr>
          <p:cNvPr id="15" name="Straight Arrow Connector 14"/>
          <p:cNvCxnSpPr>
            <a:endCxn id="3075" idx="1"/>
          </p:cNvCxnSpPr>
          <p:nvPr/>
        </p:nvCxnSpPr>
        <p:spPr>
          <a:xfrm>
            <a:off x="3022223" y="3310335"/>
            <a:ext cx="4570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75" idx="3"/>
          </p:cNvCxnSpPr>
          <p:nvPr/>
        </p:nvCxnSpPr>
        <p:spPr>
          <a:xfrm flipV="1">
            <a:off x="4993792" y="3310333"/>
            <a:ext cx="36246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828561" y="3315097"/>
            <a:ext cx="36246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77" idx="2"/>
          </p:cNvCxnSpPr>
          <p:nvPr/>
        </p:nvCxnSpPr>
        <p:spPr>
          <a:xfrm>
            <a:off x="7948200" y="4272361"/>
            <a:ext cx="0" cy="35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70721" y="5402786"/>
            <a:ext cx="420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83007" y="5410807"/>
            <a:ext cx="420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022223" y="5410807"/>
            <a:ext cx="420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9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030" y="1484784"/>
            <a:ext cx="6673174" cy="644276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new USSD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account number instead of MMID</a:t>
            </a:r>
          </a:p>
          <a:p>
            <a:r>
              <a:rPr lang="en-US" dirty="0"/>
              <a:t>Can work with only </a:t>
            </a:r>
            <a:r>
              <a:rPr lang="en-US" dirty="0" err="1"/>
              <a:t>Aadhar</a:t>
            </a:r>
            <a:r>
              <a:rPr lang="en-US" dirty="0"/>
              <a:t> number also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6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Unified Payment Interface</a:t>
            </a:r>
          </a:p>
        </p:txBody>
      </p:sp>
    </p:spTree>
    <p:extLst>
      <p:ext uri="{BB962C8B-B14F-4D97-AF65-F5344CB8AC3E}">
        <p14:creationId xmlns:p14="http://schemas.microsoft.com/office/powerpoint/2010/main" val="62608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908719"/>
            <a:ext cx="6673174" cy="1220341"/>
          </a:xfrm>
        </p:spPr>
        <p:txBody>
          <a:bodyPr>
            <a:normAutofit fontScale="90000"/>
          </a:bodyPr>
          <a:lstStyle/>
          <a:p>
            <a:r>
              <a:rPr lang="en-IN" dirty="0"/>
              <a:t>Requirements for registration on UPI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Requirements</a:t>
            </a:r>
          </a:p>
          <a:p>
            <a:pPr lvl="1"/>
            <a:r>
              <a:rPr lang="en-IN" dirty="0"/>
              <a:t>Smartphone with internet facility</a:t>
            </a:r>
          </a:p>
          <a:p>
            <a:pPr lvl="1"/>
            <a:r>
              <a:rPr lang="en-IN" dirty="0"/>
              <a:t>Bank Account details (only for registration)</a:t>
            </a:r>
          </a:p>
          <a:p>
            <a:endParaRPr lang="en-IN" dirty="0"/>
          </a:p>
          <a:p>
            <a:r>
              <a:rPr lang="en-IN" dirty="0"/>
              <a:t>Available apps</a:t>
            </a:r>
          </a:p>
          <a:p>
            <a:pPr lvl="1"/>
            <a:r>
              <a:rPr lang="en-IN" dirty="0"/>
              <a:t>SBI app, PNB UPI, UPI Collect (ICICI), Axis Pay, </a:t>
            </a:r>
            <a:r>
              <a:rPr lang="en-IN" dirty="0" err="1"/>
              <a:t>Canara</a:t>
            </a:r>
            <a:r>
              <a:rPr lang="en-IN" dirty="0"/>
              <a:t> Bank UPI, UCO UPI, Union Bank UPI, OBC UPI and 20 other banks</a:t>
            </a:r>
          </a:p>
          <a:p>
            <a:pPr lvl="1"/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party apps – </a:t>
            </a:r>
            <a:r>
              <a:rPr lang="en-IN" dirty="0" err="1"/>
              <a:t>Trupay</a:t>
            </a:r>
            <a:r>
              <a:rPr lang="en-IN" dirty="0"/>
              <a:t>, </a:t>
            </a:r>
            <a:r>
              <a:rPr lang="en-IN" dirty="0" err="1"/>
              <a:t>Phonepe</a:t>
            </a:r>
            <a:r>
              <a:rPr lang="en-IN" dirty="0"/>
              <a:t>, UPI pay, </a:t>
            </a:r>
            <a:r>
              <a:rPr lang="en-IN" dirty="0" err="1"/>
              <a:t>Mypoolin</a:t>
            </a:r>
            <a:r>
              <a:rPr lang="en-IN" dirty="0"/>
              <a:t> </a:t>
            </a:r>
            <a:r>
              <a:rPr lang="en-IN" dirty="0" err="1"/>
              <a:t>etc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70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412775"/>
            <a:ext cx="6673174" cy="716285"/>
          </a:xfrm>
        </p:spPr>
        <p:txBody>
          <a:bodyPr/>
          <a:lstStyle/>
          <a:p>
            <a:r>
              <a:rPr lang="en-IN" dirty="0"/>
              <a:t>UPI Registration 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750944"/>
              </p:ext>
            </p:extLst>
          </p:nvPr>
        </p:nvGraphicFramePr>
        <p:xfrm>
          <a:off x="292708" y="2129061"/>
          <a:ext cx="8485496" cy="455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26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7514"/>
          </a:xfrm>
        </p:spPr>
        <p:txBody>
          <a:bodyPr>
            <a:normAutofit fontScale="90000"/>
          </a:bodyPr>
          <a:lstStyle/>
          <a:p>
            <a:r>
              <a:rPr lang="en-IN" dirty="0"/>
              <a:t>Sample Screenshots (</a:t>
            </a:r>
            <a:r>
              <a:rPr lang="en-IN" dirty="0" err="1"/>
              <a:t>PhonePe</a:t>
            </a:r>
            <a:r>
              <a:rPr lang="en-IN" dirty="0"/>
              <a:t> app)</a:t>
            </a:r>
          </a:p>
        </p:txBody>
      </p:sp>
      <p:pic>
        <p:nvPicPr>
          <p:cNvPr id="1026" name="Picture 2" descr="http://st1.bgr.in/wp-content/uploads/2016/08/create-vpa-for-u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6" y="982640"/>
            <a:ext cx="7144604" cy="5409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6632812"/>
            <a:ext cx="9144000" cy="225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Screenshot taken from http://www.bgr.in/news/unified-payments-interface-heres-how-to-register-send-and-receive-money-using-upi-apps/</a:t>
            </a:r>
          </a:p>
        </p:txBody>
      </p:sp>
    </p:spTree>
    <p:extLst>
      <p:ext uri="{BB962C8B-B14F-4D97-AF65-F5344CB8AC3E}">
        <p14:creationId xmlns:p14="http://schemas.microsoft.com/office/powerpoint/2010/main" val="257605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628800"/>
            <a:ext cx="6247606" cy="562923"/>
          </a:xfrm>
        </p:spPr>
        <p:txBody>
          <a:bodyPr>
            <a:normAutofit fontScale="90000"/>
          </a:bodyPr>
          <a:lstStyle/>
          <a:p>
            <a:r>
              <a:rPr lang="en-IN" dirty="0"/>
              <a:t>Sending Money on UPI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3682220"/>
              </p:ext>
            </p:extLst>
          </p:nvPr>
        </p:nvGraphicFramePr>
        <p:xfrm>
          <a:off x="467544" y="2304396"/>
          <a:ext cx="8485496" cy="455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9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7514"/>
          </a:xfrm>
        </p:spPr>
        <p:txBody>
          <a:bodyPr>
            <a:normAutofit fontScale="90000"/>
          </a:bodyPr>
          <a:lstStyle/>
          <a:p>
            <a:r>
              <a:rPr lang="en-IN" dirty="0"/>
              <a:t>Sending Money</a:t>
            </a:r>
          </a:p>
        </p:txBody>
      </p:sp>
      <p:pic>
        <p:nvPicPr>
          <p:cNvPr id="3074" name="Picture 2" descr="http://st1.bgr.in/wp-content/uploads/2016/08/send-money-using-u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88" y="915514"/>
            <a:ext cx="7550562" cy="57172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632812"/>
            <a:ext cx="9144000" cy="225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Screenshot taken from http://www.bgr.in/news/unified-payments-interface-heres-how-to-register-send-and-receive-money-using-upi-apps/</a:t>
            </a:r>
          </a:p>
        </p:txBody>
      </p:sp>
    </p:spTree>
    <p:extLst>
      <p:ext uri="{BB962C8B-B14F-4D97-AF65-F5344CB8AC3E}">
        <p14:creationId xmlns:p14="http://schemas.microsoft.com/office/powerpoint/2010/main" val="297259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052736"/>
            <a:ext cx="6619012" cy="1119658"/>
          </a:xfrm>
        </p:spPr>
        <p:txBody>
          <a:bodyPr>
            <a:normAutofit fontScale="90000"/>
          </a:bodyPr>
          <a:lstStyle/>
          <a:p>
            <a:r>
              <a:rPr lang="en-IN" dirty="0"/>
              <a:t>Collecting Money (raise a demand) on UPI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5742208"/>
              </p:ext>
            </p:extLst>
          </p:nvPr>
        </p:nvGraphicFramePr>
        <p:xfrm>
          <a:off x="329252" y="2302807"/>
          <a:ext cx="8485496" cy="455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00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SALE (POS)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886700" cy="521977"/>
          </a:xfrm>
        </p:spPr>
        <p:txBody>
          <a:bodyPr>
            <a:normAutofit fontScale="90000"/>
          </a:bodyPr>
          <a:lstStyle/>
          <a:p>
            <a:r>
              <a:rPr lang="en-IN" dirty="0"/>
              <a:t>Collecting Money</a:t>
            </a:r>
          </a:p>
        </p:txBody>
      </p:sp>
      <p:pic>
        <p:nvPicPr>
          <p:cNvPr id="4098" name="Picture 2" descr="http://st1.bgr.in/wp-content/uploads/2016/08/upi-collect-mon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86" y="1009934"/>
            <a:ext cx="7425865" cy="56228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632812"/>
            <a:ext cx="9144000" cy="225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Screenshot taken from http://www.bgr.in/news/unified-payments-interface-heres-how-to-register-send-and-receive-money-using-upi-apps/</a:t>
            </a:r>
          </a:p>
        </p:txBody>
      </p:sp>
    </p:spTree>
    <p:extLst>
      <p:ext uri="{BB962C8B-B14F-4D97-AF65-F5344CB8AC3E}">
        <p14:creationId xmlns:p14="http://schemas.microsoft.com/office/powerpoint/2010/main" val="93496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412775"/>
            <a:ext cx="6673174" cy="716285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What are e-wallets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2276872"/>
            <a:ext cx="6696744" cy="439248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Electronic pre-paid payment system, mobile-first</a:t>
            </a:r>
          </a:p>
          <a:p>
            <a:pPr algn="just"/>
            <a:r>
              <a:rPr lang="en-IN" dirty="0"/>
              <a:t>Used in purchasing items on-line with a computer or a smartphone at a store. </a:t>
            </a:r>
          </a:p>
          <a:p>
            <a:pPr algn="just"/>
            <a:r>
              <a:rPr lang="en-IN" dirty="0"/>
              <a:t>An individual's account is required to be linked to the digital wallet to load money in it.  </a:t>
            </a:r>
          </a:p>
          <a:p>
            <a:pPr algn="just"/>
            <a:r>
              <a:rPr lang="en-IN" dirty="0"/>
              <a:t>Provided by many banks and private companies</a:t>
            </a:r>
          </a:p>
        </p:txBody>
      </p:sp>
    </p:spTree>
    <p:extLst>
      <p:ext uri="{BB962C8B-B14F-4D97-AF65-F5344CB8AC3E}">
        <p14:creationId xmlns:p14="http://schemas.microsoft.com/office/powerpoint/2010/main" val="425320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615" y="238921"/>
            <a:ext cx="3308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Using Wallets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90187466"/>
              </p:ext>
            </p:extLst>
          </p:nvPr>
        </p:nvGraphicFramePr>
        <p:xfrm>
          <a:off x="276615" y="1034705"/>
          <a:ext cx="8487040" cy="261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442467"/>
              </p:ext>
            </p:extLst>
          </p:nvPr>
        </p:nvGraphicFramePr>
        <p:xfrm>
          <a:off x="276615" y="3346408"/>
          <a:ext cx="8487040" cy="261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9775" y="1198566"/>
            <a:ext cx="728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Wallet Limits: Rs.20,000/month for all. Rs.1 lakh/month with KYC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775" y="3488688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Merchant Wallet Limits: Rs.50,000/month with Self Declaration. Rs.1 lakh/month with KYC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616" y="5958405"/>
            <a:ext cx="831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Requirements to Start Using a Wallet: </a:t>
            </a:r>
            <a:r>
              <a:rPr lang="en-US" dirty="0"/>
              <a:t>Bank Account</a:t>
            </a:r>
            <a:r>
              <a:rPr lang="en-US" b="1" dirty="0"/>
              <a:t>, </a:t>
            </a:r>
            <a:r>
              <a:rPr lang="en-US" dirty="0"/>
              <a:t>Smartphone, 2G/3G Connection &amp; A Free Wallet App</a:t>
            </a:r>
          </a:p>
        </p:txBody>
      </p:sp>
    </p:spTree>
    <p:extLst>
      <p:ext uri="{BB962C8B-B14F-4D97-AF65-F5344CB8AC3E}">
        <p14:creationId xmlns:p14="http://schemas.microsoft.com/office/powerpoint/2010/main" val="120706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Aadhar</a:t>
            </a:r>
            <a:r>
              <a:rPr lang="en-US" dirty="0"/>
              <a:t> enabled payment system (AEPS)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2" y="564809"/>
            <a:ext cx="8712968" cy="8572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Aadhaar</a:t>
            </a:r>
            <a:r>
              <a:rPr lang="en-US" dirty="0"/>
              <a:t> Enabled Payment System (AEPS)</a:t>
            </a:r>
            <a:endParaRPr lang="en-IN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378036" y="2060848"/>
            <a:ext cx="8471284" cy="4525963"/>
          </a:xfrm>
        </p:spPr>
        <p:txBody>
          <a:bodyPr>
            <a:normAutofit/>
          </a:bodyPr>
          <a:lstStyle/>
          <a:p>
            <a:r>
              <a:rPr lang="en-US" dirty="0"/>
              <a:t>AEPS allows bank-to-bank transaction at </a:t>
            </a:r>
            <a:r>
              <a:rPr lang="en-US" dirty="0" err="1"/>
              <a:t>PoS</a:t>
            </a:r>
            <a:r>
              <a:rPr lang="en-US" dirty="0"/>
              <a:t> (</a:t>
            </a:r>
            <a:r>
              <a:rPr lang="en-US" dirty="0" err="1"/>
              <a:t>MicroATM</a:t>
            </a:r>
            <a:r>
              <a:rPr lang="en-US" dirty="0"/>
              <a:t>) with the help of BC</a:t>
            </a:r>
          </a:p>
          <a:p>
            <a:r>
              <a:rPr lang="en-US" dirty="0"/>
              <a:t>Only </a:t>
            </a:r>
            <a:r>
              <a:rPr lang="en-US" dirty="0" err="1"/>
              <a:t>Aadhar</a:t>
            </a:r>
            <a:r>
              <a:rPr lang="en-US" dirty="0"/>
              <a:t> needed</a:t>
            </a:r>
          </a:p>
          <a:p>
            <a:endParaRPr lang="en-US" dirty="0"/>
          </a:p>
          <a:p>
            <a:r>
              <a:rPr lang="en-US" dirty="0" err="1"/>
              <a:t>Aadhar</a:t>
            </a:r>
            <a:r>
              <a:rPr lang="en-US" dirty="0"/>
              <a:t> enabled Services</a:t>
            </a:r>
          </a:p>
          <a:p>
            <a:pPr lvl="1"/>
            <a:r>
              <a:rPr lang="en-IN" dirty="0"/>
              <a:t>Balance Enquiry</a:t>
            </a:r>
          </a:p>
          <a:p>
            <a:pPr lvl="1"/>
            <a:r>
              <a:rPr lang="en-IN" dirty="0"/>
              <a:t>Cash Withdrawal</a:t>
            </a:r>
          </a:p>
          <a:p>
            <a:pPr lvl="1"/>
            <a:r>
              <a:rPr lang="en-IN" dirty="0"/>
              <a:t>Cash Deposit</a:t>
            </a:r>
          </a:p>
          <a:p>
            <a:pPr lvl="1"/>
            <a:r>
              <a:rPr lang="en-IN" dirty="0" err="1"/>
              <a:t>Aadhaar</a:t>
            </a:r>
            <a:r>
              <a:rPr lang="en-IN" dirty="0"/>
              <a:t> to </a:t>
            </a:r>
            <a:r>
              <a:rPr lang="en-IN" dirty="0" err="1"/>
              <a:t>Aadhaar</a:t>
            </a:r>
            <a:r>
              <a:rPr lang="en-IN" dirty="0"/>
              <a:t> Funds Transfer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5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1412776"/>
            <a:ext cx="6749011" cy="6318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Steps for AEPS Transaction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0472804"/>
              </p:ext>
            </p:extLst>
          </p:nvPr>
        </p:nvGraphicFramePr>
        <p:xfrm>
          <a:off x="415344" y="2060848"/>
          <a:ext cx="8457395" cy="426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65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74" y="657796"/>
            <a:ext cx="7886700" cy="994172"/>
          </a:xfrm>
        </p:spPr>
        <p:txBody>
          <a:bodyPr/>
          <a:lstStyle/>
          <a:p>
            <a:r>
              <a:rPr lang="en-US" dirty="0"/>
              <a:t>                            Screen Shots</a:t>
            </a:r>
            <a:endParaRPr lang="en-IN" dirty="0"/>
          </a:p>
        </p:txBody>
      </p:sp>
      <p:sp>
        <p:nvSpPr>
          <p:cNvPr id="5" name="AutoShape 2" descr="Image result for microatm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22" y="1922091"/>
            <a:ext cx="4449623" cy="309323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302454" y="1954530"/>
            <a:ext cx="4227341" cy="3170506"/>
            <a:chOff x="-302454" y="1954530"/>
            <a:chExt cx="4227341" cy="3170506"/>
          </a:xfrm>
          <a:solidFill>
            <a:schemeClr val="bg2">
              <a:lumMod val="75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454" y="1954530"/>
              <a:ext cx="4227341" cy="3170506"/>
            </a:xfrm>
            <a:prstGeom prst="rect">
              <a:avLst/>
            </a:prstGeom>
            <a:grpFill/>
            <a:scene3d>
              <a:camera prst="orthographicFront">
                <a:rot lat="20699999" lon="0" rev="16200000"/>
              </a:camera>
              <a:lightRig rig="threePt" dir="t"/>
            </a:scene3d>
          </p:spPr>
        </p:pic>
        <p:sp>
          <p:nvSpPr>
            <p:cNvPr id="3" name="Rounded Rectangle 2"/>
            <p:cNvSpPr/>
            <p:nvPr/>
          </p:nvSpPr>
          <p:spPr>
            <a:xfrm>
              <a:off x="1043608" y="2204864"/>
              <a:ext cx="158417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71600" y="2996952"/>
              <a:ext cx="1656184" cy="216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19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9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5030" y="1412775"/>
            <a:ext cx="6673174" cy="716285"/>
          </a:xfrm>
        </p:spPr>
        <p:txBody>
          <a:bodyPr/>
          <a:lstStyle/>
          <a:p>
            <a:r>
              <a:rPr lang="en-IN" dirty="0"/>
              <a:t>Types of POS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64938"/>
              </p:ext>
            </p:extLst>
          </p:nvPr>
        </p:nvGraphicFramePr>
        <p:xfrm>
          <a:off x="2200275" y="2438400"/>
          <a:ext cx="6578600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09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412775"/>
            <a:ext cx="6673174" cy="716285"/>
          </a:xfrm>
        </p:spPr>
        <p:txBody>
          <a:bodyPr/>
          <a:lstStyle/>
          <a:p>
            <a:r>
              <a:rPr lang="en-US" dirty="0"/>
              <a:t>Physical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46222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Step 1: Swipe a debit/credit card on the POS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Step 2: Enter Amount to be paid and PIN</a:t>
            </a:r>
          </a:p>
          <a:p>
            <a:pPr marL="0" indent="0">
              <a:buNone/>
            </a:pPr>
            <a:r>
              <a:rPr lang="en-US" sz="2000" dirty="0"/>
              <a:t>Step 3: Generate receipt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pos-system 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28" y="2420888"/>
            <a:ext cx="3275856" cy="2017153"/>
          </a:xfrm>
          <a:prstGeom prst="rect">
            <a:avLst/>
          </a:prstGeom>
        </p:spPr>
      </p:pic>
      <p:pic>
        <p:nvPicPr>
          <p:cNvPr id="6" name="Picture 5" descr="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48" y="4791930"/>
            <a:ext cx="3744416" cy="200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563577"/>
            <a:ext cx="6673174" cy="565484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6" y="3233880"/>
            <a:ext cx="6577928" cy="36515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11-24 at 6.07.13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4" t="28756" r="17015" b="7244"/>
          <a:stretch/>
        </p:blipFill>
        <p:spPr>
          <a:xfrm>
            <a:off x="179512" y="2280264"/>
            <a:ext cx="2377440" cy="1436038"/>
          </a:xfrm>
          <a:prstGeom prst="rect">
            <a:avLst/>
          </a:prstGeom>
        </p:spPr>
      </p:pic>
      <p:pic>
        <p:nvPicPr>
          <p:cNvPr id="5" name="Picture 4" descr="Screen Shot 2016-11-24 at 6.07.23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22355" r="20000" b="8667"/>
          <a:stretch/>
        </p:blipFill>
        <p:spPr>
          <a:xfrm>
            <a:off x="3131840" y="2280264"/>
            <a:ext cx="2376264" cy="1458162"/>
          </a:xfrm>
          <a:prstGeom prst="rect">
            <a:avLst/>
          </a:prstGeom>
        </p:spPr>
      </p:pic>
      <p:pic>
        <p:nvPicPr>
          <p:cNvPr id="7" name="Picture 6" descr="Screen Shot 2016-11-24 at 6.08.4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31599" r="1665" b="7423"/>
          <a:stretch/>
        </p:blipFill>
        <p:spPr>
          <a:xfrm>
            <a:off x="6300192" y="2280264"/>
            <a:ext cx="2377440" cy="1512172"/>
          </a:xfrm>
          <a:prstGeom prst="rect">
            <a:avLst/>
          </a:prstGeom>
        </p:spPr>
      </p:pic>
      <p:pic>
        <p:nvPicPr>
          <p:cNvPr id="8" name="Picture 7" descr="Screen Shot 2016-11-24 at 6.08.59 PM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2" t="17067" r="19778" b="17378"/>
          <a:stretch/>
        </p:blipFill>
        <p:spPr>
          <a:xfrm>
            <a:off x="6300192" y="4944560"/>
            <a:ext cx="2377440" cy="1581131"/>
          </a:xfrm>
          <a:prstGeom prst="rect">
            <a:avLst/>
          </a:prstGeom>
        </p:spPr>
      </p:pic>
      <p:pic>
        <p:nvPicPr>
          <p:cNvPr id="10" name="Picture 9" descr="Screen Shot 2016-11-24 at 6.09.12 PM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t="27689" b="24133"/>
          <a:stretch/>
        </p:blipFill>
        <p:spPr>
          <a:xfrm>
            <a:off x="3131840" y="4944560"/>
            <a:ext cx="2449448" cy="1623425"/>
          </a:xfrm>
          <a:prstGeom prst="rect">
            <a:avLst/>
          </a:prstGeom>
        </p:spPr>
      </p:pic>
      <p:pic>
        <p:nvPicPr>
          <p:cNvPr id="11" name="Picture 10" descr="Screen Shot 2016-11-24 at 6.09.37 PM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t="24311" r="23889" b="15244"/>
          <a:stretch/>
        </p:blipFill>
        <p:spPr>
          <a:xfrm>
            <a:off x="179512" y="4944560"/>
            <a:ext cx="2377440" cy="157569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627784" y="30723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80112" y="30003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08304" y="415247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52120" y="57366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55776" y="58086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568" y="6525344"/>
            <a:ext cx="494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mSwipe</a:t>
            </a:r>
            <a:r>
              <a:rPr lang="en-US" dirty="0"/>
              <a:t> is used as an example of MPOS here</a:t>
            </a:r>
          </a:p>
        </p:txBody>
      </p:sp>
    </p:spTree>
    <p:extLst>
      <p:ext uri="{BB962C8B-B14F-4D97-AF65-F5344CB8AC3E}">
        <p14:creationId xmlns:p14="http://schemas.microsoft.com/office/powerpoint/2010/main" val="398294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412775"/>
            <a:ext cx="6673174" cy="716285"/>
          </a:xfrm>
        </p:spPr>
        <p:txBody>
          <a:bodyPr/>
          <a:lstStyle/>
          <a:p>
            <a:r>
              <a:rPr lang="en-US" dirty="0"/>
              <a:t>Virtual-POS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machine required</a:t>
            </a:r>
          </a:p>
          <a:p>
            <a:r>
              <a:rPr lang="en-US" dirty="0"/>
              <a:t>Customers can scan QR code of the merchant for instant payment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93628" y="3324388"/>
            <a:ext cx="5184576" cy="3552627"/>
            <a:chOff x="2105030" y="3140968"/>
            <a:chExt cx="5184576" cy="35526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5030" y="3140968"/>
              <a:ext cx="5184576" cy="355262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 rot="20923357">
              <a:off x="2915816" y="4581128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94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695" y="1484784"/>
            <a:ext cx="7331713" cy="81565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Installation of POS Terminal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7744" y="2300435"/>
            <a:ext cx="6480720" cy="4298740"/>
          </a:xfrm>
        </p:spPr>
        <p:txBody>
          <a:bodyPr>
            <a:noAutofit/>
          </a:bodyPr>
          <a:lstStyle/>
          <a:p>
            <a:r>
              <a:rPr lang="en-IN" sz="1200" dirty="0"/>
              <a:t>Open / identify current account for transactions</a:t>
            </a:r>
          </a:p>
          <a:p>
            <a:r>
              <a:rPr lang="en-IN" sz="1200" dirty="0"/>
              <a:t>Fill in the application form (online / at the branch)</a:t>
            </a:r>
          </a:p>
          <a:p>
            <a:r>
              <a:rPr lang="en-IN" sz="1200" dirty="0"/>
              <a:t>Identify type of POS required (landline / GPRS)</a:t>
            </a:r>
          </a:p>
          <a:p>
            <a:r>
              <a:rPr lang="en-IN" sz="1200" dirty="0"/>
              <a:t>Submit following documents:</a:t>
            </a:r>
          </a:p>
          <a:p>
            <a:pPr lvl="1"/>
            <a:r>
              <a:rPr lang="en-IN" sz="1100" dirty="0"/>
              <a:t>Proof of business</a:t>
            </a:r>
          </a:p>
          <a:p>
            <a:pPr lvl="2"/>
            <a:r>
              <a:rPr lang="en-IN" sz="1050" dirty="0"/>
              <a:t>Shop &amp; establishment registration certificate</a:t>
            </a:r>
          </a:p>
          <a:p>
            <a:pPr lvl="2"/>
            <a:r>
              <a:rPr lang="en-IN" sz="1050" dirty="0"/>
              <a:t>VAT certificate</a:t>
            </a:r>
          </a:p>
          <a:p>
            <a:pPr lvl="2"/>
            <a:r>
              <a:rPr lang="en-IN" sz="1050" dirty="0"/>
              <a:t>Sales tax…..</a:t>
            </a:r>
          </a:p>
          <a:p>
            <a:pPr lvl="1"/>
            <a:r>
              <a:rPr lang="en-IN" sz="1100" dirty="0"/>
              <a:t>Proof of address</a:t>
            </a:r>
          </a:p>
          <a:p>
            <a:pPr lvl="1"/>
            <a:r>
              <a:rPr lang="en-IN" sz="1100" dirty="0"/>
              <a:t>Photo identity proof of proprietor / partner</a:t>
            </a:r>
          </a:p>
          <a:p>
            <a:pPr lvl="1"/>
            <a:r>
              <a:rPr lang="en-IN" sz="1100" dirty="0"/>
              <a:t>Financial details</a:t>
            </a:r>
          </a:p>
          <a:p>
            <a:pPr lvl="2"/>
            <a:r>
              <a:rPr lang="en-IN" sz="1050" dirty="0"/>
              <a:t>Bank statement</a:t>
            </a:r>
          </a:p>
          <a:p>
            <a:pPr lvl="2"/>
            <a:r>
              <a:rPr lang="en-IN" sz="1050" dirty="0"/>
              <a:t>Income tax return</a:t>
            </a:r>
          </a:p>
          <a:p>
            <a:r>
              <a:rPr lang="en-IN" sz="1200" dirty="0"/>
              <a:t>Acceptance of MDR by merchant</a:t>
            </a:r>
          </a:p>
          <a:p>
            <a:r>
              <a:rPr lang="en-IN" sz="1200" dirty="0"/>
              <a:t>Execution of Merchant Establishment Agreement </a:t>
            </a:r>
          </a:p>
        </p:txBody>
      </p:sp>
    </p:spTree>
    <p:extLst>
      <p:ext uri="{BB962C8B-B14F-4D97-AF65-F5344CB8AC3E}">
        <p14:creationId xmlns:p14="http://schemas.microsoft.com/office/powerpoint/2010/main" val="370800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Unstructured Supplementary Service Data (USSD) based mobile banking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National Unified USSD Platform (NUUP)</a:t>
            </a:r>
          </a:p>
        </p:txBody>
      </p:sp>
    </p:spTree>
    <p:extLst>
      <p:ext uri="{BB962C8B-B14F-4D97-AF65-F5344CB8AC3E}">
        <p14:creationId xmlns:p14="http://schemas.microsoft.com/office/powerpoint/2010/main" val="218617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1412775"/>
            <a:ext cx="6673174" cy="716285"/>
          </a:xfrm>
        </p:spPr>
        <p:txBody>
          <a:bodyPr/>
          <a:lstStyle/>
          <a:p>
            <a:r>
              <a:rPr lang="en-US" dirty="0"/>
              <a:t>Required for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on every mobile phone on GSM network</a:t>
            </a:r>
          </a:p>
          <a:p>
            <a:r>
              <a:rPr lang="en-US" dirty="0"/>
              <a:t>Simple SMS-type system</a:t>
            </a:r>
          </a:p>
          <a:p>
            <a:r>
              <a:rPr lang="en-US" dirty="0"/>
              <a:t>Visit your branch or ATM to link mobile number and bank account</a:t>
            </a:r>
          </a:p>
          <a:p>
            <a:pPr lvl="1"/>
            <a:r>
              <a:rPr lang="en-US" dirty="0"/>
              <a:t>Details can be updated online or on SMS</a:t>
            </a:r>
          </a:p>
          <a:p>
            <a:r>
              <a:rPr lang="en-US" dirty="0"/>
              <a:t>Can be used for payments </a:t>
            </a:r>
            <a:r>
              <a:rPr lang="en-US" dirty="0" err="1"/>
              <a:t>upto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5000 per day, per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2508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889</TotalTime>
  <Words>819</Words>
  <Application>Microsoft Office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Century Schoolbook</vt:lpstr>
      <vt:lpstr>Corbel</vt:lpstr>
      <vt:lpstr>Feathered</vt:lpstr>
      <vt:lpstr>DIGITAL PAYMENTS</vt:lpstr>
      <vt:lpstr>POINTS OF SALE (POS)</vt:lpstr>
      <vt:lpstr>Types of POS </vt:lpstr>
      <vt:lpstr>Physical POS</vt:lpstr>
      <vt:lpstr>Mobile POS</vt:lpstr>
      <vt:lpstr>Virtual-POS</vt:lpstr>
      <vt:lpstr>Installation of POS Terminal</vt:lpstr>
      <vt:lpstr>Unstructured Supplementary Service Data (USSD) based mobile banking</vt:lpstr>
      <vt:lpstr>Required for activation</vt:lpstr>
      <vt:lpstr>Simple fund transfer system</vt:lpstr>
      <vt:lpstr>Transfer Funds to another Bank Account</vt:lpstr>
      <vt:lpstr>Proposed new USSD features</vt:lpstr>
      <vt:lpstr>UPI</vt:lpstr>
      <vt:lpstr>Requirements for registration on UPI</vt:lpstr>
      <vt:lpstr>UPI Registration Process</vt:lpstr>
      <vt:lpstr>Sample Screenshots (PhonePe app)</vt:lpstr>
      <vt:lpstr>Sending Money on UPI</vt:lpstr>
      <vt:lpstr>Sending Money</vt:lpstr>
      <vt:lpstr>Collecting Money (raise a demand) on UPI</vt:lpstr>
      <vt:lpstr>Collecting Money</vt:lpstr>
      <vt:lpstr>WALLETS</vt:lpstr>
      <vt:lpstr>What are e-wallets</vt:lpstr>
      <vt:lpstr>PowerPoint Presentation</vt:lpstr>
      <vt:lpstr>Aadhar enabled payment system (AEPS)</vt:lpstr>
      <vt:lpstr>Aadhaar Enabled Payment System (AEPS)</vt:lpstr>
      <vt:lpstr>Key Steps for AEPS Transaction</vt:lpstr>
      <vt:lpstr>                            Screen 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 Banerjee</dc:creator>
  <cp:lastModifiedBy>Tapan Das</cp:lastModifiedBy>
  <cp:revision>41</cp:revision>
  <dcterms:created xsi:type="dcterms:W3CDTF">2016-11-24T06:45:40Z</dcterms:created>
  <dcterms:modified xsi:type="dcterms:W3CDTF">2017-02-07T02:38:52Z</dcterms:modified>
</cp:coreProperties>
</file>