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5" r:id="rId10"/>
    <p:sldId id="266" r:id="rId11"/>
    <p:sldId id="267" r:id="rId12"/>
    <p:sldId id="268" r:id="rId13"/>
    <p:sldId id="269" r:id="rId14"/>
    <p:sldId id="270" r:id="rId15"/>
    <p:sldId id="271" r:id="rId16"/>
    <p:sldId id="274"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2" r:id="rId33"/>
    <p:sldId id="293" r:id="rId34"/>
    <p:sldId id="294" r:id="rId35"/>
    <p:sldId id="295" r:id="rId36"/>
    <p:sldId id="296" r:id="rId37"/>
    <p:sldId id="297" r:id="rId38"/>
    <p:sldId id="298" r:id="rId39"/>
    <p:sldId id="299" r:id="rId40"/>
    <p:sldId id="300" r:id="rId41"/>
    <p:sldId id="288" r:id="rId42"/>
    <p:sldId id="289" r:id="rId43"/>
    <p:sldId id="290"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ata13.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9.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7.png"/><Relationship Id="rId7" Type="http://schemas.openxmlformats.org/officeDocument/2006/relationships/image" Target="../media/image58.png"/><Relationship Id="rId2" Type="http://schemas.openxmlformats.org/officeDocument/2006/relationships/image" Target="../media/image25.svg"/><Relationship Id="rId1" Type="http://schemas.openxmlformats.org/officeDocument/2006/relationships/image" Target="../media/image30.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9.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74.png"/><Relationship Id="rId7" Type="http://schemas.openxmlformats.org/officeDocument/2006/relationships/image" Target="../media/image76.png"/><Relationship Id="rId2" Type="http://schemas.openxmlformats.org/officeDocument/2006/relationships/image" Target="../media/image64.svg"/><Relationship Id="rId1" Type="http://schemas.openxmlformats.org/officeDocument/2006/relationships/image" Target="../media/image73.png"/><Relationship Id="rId6" Type="http://schemas.openxmlformats.org/officeDocument/2006/relationships/image" Target="../media/image68.svg"/><Relationship Id="rId5" Type="http://schemas.openxmlformats.org/officeDocument/2006/relationships/image" Target="../media/image75.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svg"/><Relationship Id="rId1"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32.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svg"/><Relationship Id="rId1" Type="http://schemas.openxmlformats.org/officeDocument/2006/relationships/image" Target="../media/image36.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31.png"/><Relationship Id="rId6" Type="http://schemas.openxmlformats.org/officeDocument/2006/relationships/image" Target="../media/image39.svg"/><Relationship Id="rId5" Type="http://schemas.openxmlformats.org/officeDocument/2006/relationships/image" Target="../media/image4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8BCFE-36B6-4D20-B4E2-0A4FBE836FE0}"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A8847AC4-F8E9-4FAD-8E2B-B95B6CE44AB9}">
      <dgm:prSet/>
      <dgm:spPr/>
      <dgm:t>
        <a:bodyPr/>
        <a:lstStyle/>
        <a:p>
          <a:r>
            <a:rPr lang="tr-TR" dirty="0" err="1"/>
            <a:t>Xing</a:t>
          </a:r>
          <a:r>
            <a:rPr lang="tr-TR" dirty="0"/>
            <a:t> </a:t>
          </a:r>
          <a:r>
            <a:rPr lang="tr-TR" dirty="0" err="1"/>
            <a:t>Yi</a:t>
          </a:r>
          <a:r>
            <a:rPr lang="tr-TR" dirty="0"/>
            <a:t>  ,</a:t>
          </a:r>
        </a:p>
        <a:p>
          <a:r>
            <a:rPr lang="tr-TR" dirty="0" err="1"/>
            <a:t>Yahoo</a:t>
          </a:r>
          <a:r>
            <a:rPr lang="tr-TR" dirty="0"/>
            <a:t> </a:t>
          </a:r>
          <a:r>
            <a:rPr lang="tr-TR" dirty="0" err="1"/>
            <a:t>Labs</a:t>
          </a:r>
          <a:r>
            <a:rPr lang="tr-TR" dirty="0"/>
            <a:t> </a:t>
          </a:r>
          <a:r>
            <a:rPr lang="tr-TR" dirty="0" err="1"/>
            <a:t>Sunnyvale,CA</a:t>
          </a:r>
          <a:r>
            <a:rPr lang="tr-TR" dirty="0"/>
            <a:t>, USA </a:t>
          </a:r>
          <a:endParaRPr lang="en-US" dirty="0"/>
        </a:p>
      </dgm:t>
    </dgm:pt>
    <dgm:pt modelId="{6AFCD96D-2C36-44FC-843A-EE012EBA656B}" type="parTrans" cxnId="{E66342C7-5057-4612-B7FA-7CF1F0191835}">
      <dgm:prSet/>
      <dgm:spPr/>
      <dgm:t>
        <a:bodyPr/>
        <a:lstStyle/>
        <a:p>
          <a:endParaRPr lang="en-US"/>
        </a:p>
      </dgm:t>
    </dgm:pt>
    <dgm:pt modelId="{0FE00042-0B06-4DB4-BC8C-4DF1A90458E9}" type="sibTrans" cxnId="{E66342C7-5057-4612-B7FA-7CF1F0191835}">
      <dgm:prSet/>
      <dgm:spPr/>
      <dgm:t>
        <a:bodyPr/>
        <a:lstStyle/>
        <a:p>
          <a:endParaRPr lang="en-US"/>
        </a:p>
      </dgm:t>
    </dgm:pt>
    <dgm:pt modelId="{AE31CC60-A346-4B52-A91C-5E678C32DFAE}">
      <dgm:prSet/>
      <dgm:spPr/>
      <dgm:t>
        <a:bodyPr/>
        <a:lstStyle/>
        <a:p>
          <a:r>
            <a:rPr lang="tr-TR" dirty="0" err="1"/>
            <a:t>Liangjie</a:t>
          </a:r>
          <a:r>
            <a:rPr lang="tr-TR" dirty="0"/>
            <a:t> Hong</a:t>
          </a:r>
        </a:p>
        <a:p>
          <a:r>
            <a:rPr lang="tr-TR" dirty="0" err="1"/>
            <a:t>Yahoo</a:t>
          </a:r>
          <a:r>
            <a:rPr lang="tr-TR" dirty="0"/>
            <a:t> </a:t>
          </a:r>
          <a:r>
            <a:rPr lang="tr-TR" dirty="0" err="1"/>
            <a:t>Labs</a:t>
          </a:r>
          <a:r>
            <a:rPr lang="tr-TR" dirty="0"/>
            <a:t>, </a:t>
          </a:r>
          <a:r>
            <a:rPr lang="tr-TR" dirty="0" err="1"/>
            <a:t>Sunnyvale</a:t>
          </a:r>
          <a:r>
            <a:rPr lang="tr-TR" dirty="0"/>
            <a:t>, CA, USA </a:t>
          </a:r>
          <a:endParaRPr lang="en-US" dirty="0"/>
        </a:p>
      </dgm:t>
    </dgm:pt>
    <dgm:pt modelId="{67CBEE14-90B7-40DB-B3BF-476F4D0A9B3B}" type="parTrans" cxnId="{CCFFCE08-F2FD-4449-9791-218C76E76086}">
      <dgm:prSet/>
      <dgm:spPr/>
      <dgm:t>
        <a:bodyPr/>
        <a:lstStyle/>
        <a:p>
          <a:endParaRPr lang="en-US"/>
        </a:p>
      </dgm:t>
    </dgm:pt>
    <dgm:pt modelId="{93466BC1-A7F9-4476-809B-87ED0EDB6C82}" type="sibTrans" cxnId="{CCFFCE08-F2FD-4449-9791-218C76E76086}">
      <dgm:prSet/>
      <dgm:spPr/>
      <dgm:t>
        <a:bodyPr/>
        <a:lstStyle/>
        <a:p>
          <a:endParaRPr lang="en-US"/>
        </a:p>
      </dgm:t>
    </dgm:pt>
    <dgm:pt modelId="{58521D1F-5704-4BDC-A413-3D0F1B777D37}">
      <dgm:prSet/>
      <dgm:spPr/>
      <dgm:t>
        <a:bodyPr/>
        <a:lstStyle/>
        <a:p>
          <a:r>
            <a:rPr lang="tr-TR" dirty="0" err="1"/>
            <a:t>Erheng</a:t>
          </a:r>
          <a:r>
            <a:rPr lang="tr-TR" dirty="0"/>
            <a:t> </a:t>
          </a:r>
          <a:r>
            <a:rPr lang="tr-TR" dirty="0" err="1"/>
            <a:t>Zhong</a:t>
          </a:r>
          <a:endParaRPr lang="tr-TR" dirty="0"/>
        </a:p>
        <a:p>
          <a:r>
            <a:rPr lang="tr-TR" dirty="0" err="1"/>
            <a:t>Yahoo</a:t>
          </a:r>
          <a:r>
            <a:rPr lang="tr-TR" dirty="0"/>
            <a:t> </a:t>
          </a:r>
          <a:r>
            <a:rPr lang="tr-TR" dirty="0" err="1"/>
            <a:t>Labs</a:t>
          </a:r>
          <a:r>
            <a:rPr lang="tr-TR" dirty="0"/>
            <a:t>, </a:t>
          </a:r>
          <a:r>
            <a:rPr lang="tr-TR" dirty="0" err="1"/>
            <a:t>Sunnyvale</a:t>
          </a:r>
          <a:r>
            <a:rPr lang="tr-TR" dirty="0"/>
            <a:t>, CA, USA </a:t>
          </a:r>
          <a:endParaRPr lang="en-US" dirty="0"/>
        </a:p>
      </dgm:t>
    </dgm:pt>
    <dgm:pt modelId="{EFEE4187-E6C3-4490-9F93-BDDCC8431484}" type="parTrans" cxnId="{61D1BBCB-3591-47A5-AE2B-5DF3A7ACD9B7}">
      <dgm:prSet/>
      <dgm:spPr/>
      <dgm:t>
        <a:bodyPr/>
        <a:lstStyle/>
        <a:p>
          <a:endParaRPr lang="en-US"/>
        </a:p>
      </dgm:t>
    </dgm:pt>
    <dgm:pt modelId="{778444DF-218C-4110-8008-631F70FCC2B0}" type="sibTrans" cxnId="{61D1BBCB-3591-47A5-AE2B-5DF3A7ACD9B7}">
      <dgm:prSet/>
      <dgm:spPr/>
      <dgm:t>
        <a:bodyPr/>
        <a:lstStyle/>
        <a:p>
          <a:endParaRPr lang="en-US"/>
        </a:p>
      </dgm:t>
    </dgm:pt>
    <dgm:pt modelId="{1A0ECCF0-C22A-4976-B059-9B6BDBF089AF}">
      <dgm:prSet/>
      <dgm:spPr/>
      <dgm:t>
        <a:bodyPr/>
        <a:lstStyle/>
        <a:p>
          <a:r>
            <a:rPr lang="tr-TR"/>
            <a:t>Nanthan Nan Liu Yahoo Labs, Sunnyvale, CA, USA </a:t>
          </a:r>
          <a:endParaRPr lang="en-US"/>
        </a:p>
      </dgm:t>
    </dgm:pt>
    <dgm:pt modelId="{B499993A-37D3-430C-8536-31EB4A7A2D2B}" type="parTrans" cxnId="{5D3607F7-CC52-4B15-B689-BFACB7CA1A60}">
      <dgm:prSet/>
      <dgm:spPr/>
      <dgm:t>
        <a:bodyPr/>
        <a:lstStyle/>
        <a:p>
          <a:endParaRPr lang="en-US"/>
        </a:p>
      </dgm:t>
    </dgm:pt>
    <dgm:pt modelId="{0A94DD11-2903-49C3-A43A-C17EB226CE4F}" type="sibTrans" cxnId="{5D3607F7-CC52-4B15-B689-BFACB7CA1A60}">
      <dgm:prSet/>
      <dgm:spPr/>
      <dgm:t>
        <a:bodyPr/>
        <a:lstStyle/>
        <a:p>
          <a:endParaRPr lang="en-US"/>
        </a:p>
      </dgm:t>
    </dgm:pt>
    <dgm:pt modelId="{9A1B378E-8593-4ED9-9D1D-F8C96AFA4B05}">
      <dgm:prSet/>
      <dgm:spPr/>
      <dgm:t>
        <a:bodyPr/>
        <a:lstStyle/>
        <a:p>
          <a:r>
            <a:rPr lang="tr-TR" dirty="0" err="1"/>
            <a:t>Suju</a:t>
          </a:r>
          <a:r>
            <a:rPr lang="tr-TR" dirty="0"/>
            <a:t> </a:t>
          </a:r>
          <a:r>
            <a:rPr lang="tr-TR" dirty="0" err="1"/>
            <a:t>Rajan</a:t>
          </a:r>
          <a:r>
            <a:rPr lang="tr-TR" dirty="0"/>
            <a:t> </a:t>
          </a:r>
        </a:p>
        <a:p>
          <a:r>
            <a:rPr lang="tr-TR" dirty="0" err="1"/>
            <a:t>Yahoo</a:t>
          </a:r>
          <a:r>
            <a:rPr lang="tr-TR" dirty="0"/>
            <a:t> </a:t>
          </a:r>
          <a:r>
            <a:rPr lang="tr-TR" dirty="0" err="1"/>
            <a:t>Labs</a:t>
          </a:r>
          <a:r>
            <a:rPr lang="tr-TR" dirty="0"/>
            <a:t>, </a:t>
          </a:r>
          <a:r>
            <a:rPr lang="tr-TR" dirty="0" err="1"/>
            <a:t>Sunnyvale</a:t>
          </a:r>
          <a:r>
            <a:rPr lang="tr-TR" dirty="0"/>
            <a:t>, CA, USA</a:t>
          </a:r>
          <a:endParaRPr lang="en-US" dirty="0"/>
        </a:p>
      </dgm:t>
    </dgm:pt>
    <dgm:pt modelId="{8C5322BD-FB77-41F3-BC1F-2A04D4A5DA98}" type="parTrans" cxnId="{7838C8EB-89FE-4CA7-A163-3CB9A3707B7C}">
      <dgm:prSet/>
      <dgm:spPr/>
      <dgm:t>
        <a:bodyPr/>
        <a:lstStyle/>
        <a:p>
          <a:endParaRPr lang="en-US"/>
        </a:p>
      </dgm:t>
    </dgm:pt>
    <dgm:pt modelId="{21FC4588-FC5D-4A60-B8F9-31FA6D3EFCD6}" type="sibTrans" cxnId="{7838C8EB-89FE-4CA7-A163-3CB9A3707B7C}">
      <dgm:prSet/>
      <dgm:spPr/>
      <dgm:t>
        <a:bodyPr/>
        <a:lstStyle/>
        <a:p>
          <a:endParaRPr lang="en-US"/>
        </a:p>
      </dgm:t>
    </dgm:pt>
    <dgm:pt modelId="{C5A5B2F9-9F87-483B-A937-EAD8F395D76C}" type="pres">
      <dgm:prSet presAssocID="{EE28BCFE-36B6-4D20-B4E2-0A4FBE836FE0}" presName="diagram" presStyleCnt="0">
        <dgm:presLayoutVars>
          <dgm:dir/>
          <dgm:resizeHandles val="exact"/>
        </dgm:presLayoutVars>
      </dgm:prSet>
      <dgm:spPr/>
    </dgm:pt>
    <dgm:pt modelId="{67FB3A77-239D-4927-A853-FBA9AC2E665D}" type="pres">
      <dgm:prSet presAssocID="{A8847AC4-F8E9-4FAD-8E2B-B95B6CE44AB9}" presName="node" presStyleLbl="node1" presStyleIdx="0" presStyleCnt="5">
        <dgm:presLayoutVars>
          <dgm:bulletEnabled val="1"/>
        </dgm:presLayoutVars>
      </dgm:prSet>
      <dgm:spPr/>
    </dgm:pt>
    <dgm:pt modelId="{4065D747-A514-4180-9287-162E71489B8E}" type="pres">
      <dgm:prSet presAssocID="{0FE00042-0B06-4DB4-BC8C-4DF1A90458E9}" presName="sibTrans" presStyleCnt="0"/>
      <dgm:spPr/>
    </dgm:pt>
    <dgm:pt modelId="{541E2E5B-B39A-4256-A236-477BD87C2021}" type="pres">
      <dgm:prSet presAssocID="{AE31CC60-A346-4B52-A91C-5E678C32DFAE}" presName="node" presStyleLbl="node1" presStyleIdx="1" presStyleCnt="5">
        <dgm:presLayoutVars>
          <dgm:bulletEnabled val="1"/>
        </dgm:presLayoutVars>
      </dgm:prSet>
      <dgm:spPr/>
    </dgm:pt>
    <dgm:pt modelId="{624E04C4-7E9E-48A3-A755-FC03064C2106}" type="pres">
      <dgm:prSet presAssocID="{93466BC1-A7F9-4476-809B-87ED0EDB6C82}" presName="sibTrans" presStyleCnt="0"/>
      <dgm:spPr/>
    </dgm:pt>
    <dgm:pt modelId="{055EFF2B-5331-4F59-8941-CD5F6FD66D1D}" type="pres">
      <dgm:prSet presAssocID="{58521D1F-5704-4BDC-A413-3D0F1B777D37}" presName="node" presStyleLbl="node1" presStyleIdx="2" presStyleCnt="5">
        <dgm:presLayoutVars>
          <dgm:bulletEnabled val="1"/>
        </dgm:presLayoutVars>
      </dgm:prSet>
      <dgm:spPr/>
    </dgm:pt>
    <dgm:pt modelId="{6F397F02-0422-4AF8-85EB-6618F684EF39}" type="pres">
      <dgm:prSet presAssocID="{778444DF-218C-4110-8008-631F70FCC2B0}" presName="sibTrans" presStyleCnt="0"/>
      <dgm:spPr/>
    </dgm:pt>
    <dgm:pt modelId="{0736B656-485A-4568-AE59-F08299DEED66}" type="pres">
      <dgm:prSet presAssocID="{1A0ECCF0-C22A-4976-B059-9B6BDBF089AF}" presName="node" presStyleLbl="node1" presStyleIdx="3" presStyleCnt="5">
        <dgm:presLayoutVars>
          <dgm:bulletEnabled val="1"/>
        </dgm:presLayoutVars>
      </dgm:prSet>
      <dgm:spPr/>
    </dgm:pt>
    <dgm:pt modelId="{B3AEBACB-9817-4EC5-86C5-2F3590FA31B4}" type="pres">
      <dgm:prSet presAssocID="{0A94DD11-2903-49C3-A43A-C17EB226CE4F}" presName="sibTrans" presStyleCnt="0"/>
      <dgm:spPr/>
    </dgm:pt>
    <dgm:pt modelId="{D313728C-77C7-4497-AC28-AD9735933437}" type="pres">
      <dgm:prSet presAssocID="{9A1B378E-8593-4ED9-9D1D-F8C96AFA4B05}" presName="node" presStyleLbl="node1" presStyleIdx="4" presStyleCnt="5">
        <dgm:presLayoutVars>
          <dgm:bulletEnabled val="1"/>
        </dgm:presLayoutVars>
      </dgm:prSet>
      <dgm:spPr/>
    </dgm:pt>
  </dgm:ptLst>
  <dgm:cxnLst>
    <dgm:cxn modelId="{8060B803-1615-4115-B2F8-E4BE22548E34}" type="presOf" srcId="{58521D1F-5704-4BDC-A413-3D0F1B777D37}" destId="{055EFF2B-5331-4F59-8941-CD5F6FD66D1D}" srcOrd="0" destOrd="0" presId="urn:microsoft.com/office/officeart/2005/8/layout/default"/>
    <dgm:cxn modelId="{CCFFCE08-F2FD-4449-9791-218C76E76086}" srcId="{EE28BCFE-36B6-4D20-B4E2-0A4FBE836FE0}" destId="{AE31CC60-A346-4B52-A91C-5E678C32DFAE}" srcOrd="1" destOrd="0" parTransId="{67CBEE14-90B7-40DB-B3BF-476F4D0A9B3B}" sibTransId="{93466BC1-A7F9-4476-809B-87ED0EDB6C82}"/>
    <dgm:cxn modelId="{ADEAD017-1F85-4686-95CB-5669E7ED6246}" type="presOf" srcId="{EE28BCFE-36B6-4D20-B4E2-0A4FBE836FE0}" destId="{C5A5B2F9-9F87-483B-A937-EAD8F395D76C}" srcOrd="0" destOrd="0" presId="urn:microsoft.com/office/officeart/2005/8/layout/default"/>
    <dgm:cxn modelId="{2665D861-7E82-4CA0-B8E3-2CA3C993A303}" type="presOf" srcId="{A8847AC4-F8E9-4FAD-8E2B-B95B6CE44AB9}" destId="{67FB3A77-239D-4927-A853-FBA9AC2E665D}" srcOrd="0" destOrd="0" presId="urn:microsoft.com/office/officeart/2005/8/layout/default"/>
    <dgm:cxn modelId="{D37EF36D-82D5-45DF-BDD1-1987125895D8}" type="presOf" srcId="{1A0ECCF0-C22A-4976-B059-9B6BDBF089AF}" destId="{0736B656-485A-4568-AE59-F08299DEED66}" srcOrd="0" destOrd="0" presId="urn:microsoft.com/office/officeart/2005/8/layout/default"/>
    <dgm:cxn modelId="{5272006E-A45C-4D01-97CE-F14BA24DAC05}" type="presOf" srcId="{AE31CC60-A346-4B52-A91C-5E678C32DFAE}" destId="{541E2E5B-B39A-4256-A236-477BD87C2021}" srcOrd="0" destOrd="0" presId="urn:microsoft.com/office/officeart/2005/8/layout/default"/>
    <dgm:cxn modelId="{3D5958C3-A9AB-47DC-A793-66840D7490EB}" type="presOf" srcId="{9A1B378E-8593-4ED9-9D1D-F8C96AFA4B05}" destId="{D313728C-77C7-4497-AC28-AD9735933437}" srcOrd="0" destOrd="0" presId="urn:microsoft.com/office/officeart/2005/8/layout/default"/>
    <dgm:cxn modelId="{E66342C7-5057-4612-B7FA-7CF1F0191835}" srcId="{EE28BCFE-36B6-4D20-B4E2-0A4FBE836FE0}" destId="{A8847AC4-F8E9-4FAD-8E2B-B95B6CE44AB9}" srcOrd="0" destOrd="0" parTransId="{6AFCD96D-2C36-44FC-843A-EE012EBA656B}" sibTransId="{0FE00042-0B06-4DB4-BC8C-4DF1A90458E9}"/>
    <dgm:cxn modelId="{61D1BBCB-3591-47A5-AE2B-5DF3A7ACD9B7}" srcId="{EE28BCFE-36B6-4D20-B4E2-0A4FBE836FE0}" destId="{58521D1F-5704-4BDC-A413-3D0F1B777D37}" srcOrd="2" destOrd="0" parTransId="{EFEE4187-E6C3-4490-9F93-BDDCC8431484}" sibTransId="{778444DF-218C-4110-8008-631F70FCC2B0}"/>
    <dgm:cxn modelId="{7838C8EB-89FE-4CA7-A163-3CB9A3707B7C}" srcId="{EE28BCFE-36B6-4D20-B4E2-0A4FBE836FE0}" destId="{9A1B378E-8593-4ED9-9D1D-F8C96AFA4B05}" srcOrd="4" destOrd="0" parTransId="{8C5322BD-FB77-41F3-BC1F-2A04D4A5DA98}" sibTransId="{21FC4588-FC5D-4A60-B8F9-31FA6D3EFCD6}"/>
    <dgm:cxn modelId="{5D3607F7-CC52-4B15-B689-BFACB7CA1A60}" srcId="{EE28BCFE-36B6-4D20-B4E2-0A4FBE836FE0}" destId="{1A0ECCF0-C22A-4976-B059-9B6BDBF089AF}" srcOrd="3" destOrd="0" parTransId="{B499993A-37D3-430C-8536-31EB4A7A2D2B}" sibTransId="{0A94DD11-2903-49C3-A43A-C17EB226CE4F}"/>
    <dgm:cxn modelId="{3E8A0FE1-D708-4D6F-845A-682D57B8D042}" type="presParOf" srcId="{C5A5B2F9-9F87-483B-A937-EAD8F395D76C}" destId="{67FB3A77-239D-4927-A853-FBA9AC2E665D}" srcOrd="0" destOrd="0" presId="urn:microsoft.com/office/officeart/2005/8/layout/default"/>
    <dgm:cxn modelId="{501AD9CD-08F6-43EA-A12D-883A71D26828}" type="presParOf" srcId="{C5A5B2F9-9F87-483B-A937-EAD8F395D76C}" destId="{4065D747-A514-4180-9287-162E71489B8E}" srcOrd="1" destOrd="0" presId="urn:microsoft.com/office/officeart/2005/8/layout/default"/>
    <dgm:cxn modelId="{F340981C-7E16-4240-83D8-50DE9988038C}" type="presParOf" srcId="{C5A5B2F9-9F87-483B-A937-EAD8F395D76C}" destId="{541E2E5B-B39A-4256-A236-477BD87C2021}" srcOrd="2" destOrd="0" presId="urn:microsoft.com/office/officeart/2005/8/layout/default"/>
    <dgm:cxn modelId="{A16A9586-11A7-4670-9D60-D375FD0890A2}" type="presParOf" srcId="{C5A5B2F9-9F87-483B-A937-EAD8F395D76C}" destId="{624E04C4-7E9E-48A3-A755-FC03064C2106}" srcOrd="3" destOrd="0" presId="urn:microsoft.com/office/officeart/2005/8/layout/default"/>
    <dgm:cxn modelId="{199675AE-676F-431D-B091-CF7D20A0E3D5}" type="presParOf" srcId="{C5A5B2F9-9F87-483B-A937-EAD8F395D76C}" destId="{055EFF2B-5331-4F59-8941-CD5F6FD66D1D}" srcOrd="4" destOrd="0" presId="urn:microsoft.com/office/officeart/2005/8/layout/default"/>
    <dgm:cxn modelId="{9F66F424-8FB5-4D6B-804E-61804401DFA9}" type="presParOf" srcId="{C5A5B2F9-9F87-483B-A937-EAD8F395D76C}" destId="{6F397F02-0422-4AF8-85EB-6618F684EF39}" srcOrd="5" destOrd="0" presId="urn:microsoft.com/office/officeart/2005/8/layout/default"/>
    <dgm:cxn modelId="{14279A21-13B5-4F0A-9740-F147431F46CA}" type="presParOf" srcId="{C5A5B2F9-9F87-483B-A937-EAD8F395D76C}" destId="{0736B656-485A-4568-AE59-F08299DEED66}" srcOrd="6" destOrd="0" presId="urn:microsoft.com/office/officeart/2005/8/layout/default"/>
    <dgm:cxn modelId="{0171A76C-1C7A-4A2C-848A-2BC530E79D07}" type="presParOf" srcId="{C5A5B2F9-9F87-483B-A937-EAD8F395D76C}" destId="{B3AEBACB-9817-4EC5-86C5-2F3590FA31B4}" srcOrd="7" destOrd="0" presId="urn:microsoft.com/office/officeart/2005/8/layout/default"/>
    <dgm:cxn modelId="{9A114177-5017-4B23-AA3D-107148A9F29A}" type="presParOf" srcId="{C5A5B2F9-9F87-483B-A937-EAD8F395D76C}" destId="{D313728C-77C7-4497-AC28-AD973593343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9D4EBD-2D69-4CEF-BBF4-0ABAFFF65A6F}"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0748A3FD-B77E-4A14-B0C5-584940881334}">
      <dgm:prSet/>
      <dgm:spPr/>
      <dgm:t>
        <a:bodyPr/>
        <a:lstStyle/>
        <a:p>
          <a:r>
            <a:rPr lang="en-US"/>
            <a:t>From the table, we can see that the average dwell</a:t>
          </a:r>
          <a:r>
            <a:rPr lang="tr-TR"/>
            <a:t> </a:t>
          </a:r>
          <a:r>
            <a:rPr lang="en-US"/>
            <a:t>time</a:t>
          </a:r>
          <a:r>
            <a:rPr lang="tr-TR"/>
            <a:t> </a:t>
          </a:r>
          <a:r>
            <a:rPr lang="en-US"/>
            <a:t>computed</a:t>
          </a:r>
          <a:r>
            <a:rPr lang="tr-TR"/>
            <a:t> </a:t>
          </a:r>
          <a:r>
            <a:rPr lang="en-US"/>
            <a:t>by</a:t>
          </a:r>
          <a:r>
            <a:rPr lang="tr-TR"/>
            <a:t> </a:t>
          </a:r>
          <a:r>
            <a:rPr lang="en-US"/>
            <a:t>the</a:t>
          </a:r>
          <a:r>
            <a:rPr lang="tr-TR"/>
            <a:t> </a:t>
          </a:r>
          <a:r>
            <a:rPr lang="en-US"/>
            <a:t>FB</a:t>
          </a:r>
          <a:r>
            <a:rPr lang="tr-TR"/>
            <a:t> </a:t>
          </a:r>
          <a:r>
            <a:rPr lang="en-US"/>
            <a:t>approach</a:t>
          </a:r>
          <a:r>
            <a:rPr lang="tr-TR"/>
            <a:t> </a:t>
          </a:r>
          <a:r>
            <a:rPr lang="en-US"/>
            <a:t>is</a:t>
          </a:r>
          <a:r>
            <a:rPr lang="tr-TR"/>
            <a:t> </a:t>
          </a:r>
          <a:r>
            <a:rPr lang="en-US"/>
            <a:t>very</a:t>
          </a:r>
          <a:r>
            <a:rPr lang="tr-TR"/>
            <a:t> </a:t>
          </a:r>
          <a:r>
            <a:rPr lang="en-US"/>
            <a:t>close</a:t>
          </a:r>
          <a:r>
            <a:rPr lang="tr-TR"/>
            <a:t> </a:t>
          </a:r>
          <a:r>
            <a:rPr lang="en-US"/>
            <a:t>to</a:t>
          </a:r>
          <a:r>
            <a:rPr lang="tr-TR"/>
            <a:t> </a:t>
          </a:r>
          <a:r>
            <a:rPr lang="en-US"/>
            <a:t>the</a:t>
          </a:r>
          <a:r>
            <a:rPr lang="tr-TR"/>
            <a:t> </a:t>
          </a:r>
          <a:r>
            <a:rPr lang="en-US"/>
            <a:t>client</a:t>
          </a:r>
          <a:r>
            <a:rPr lang="tr-TR"/>
            <a:t> </a:t>
          </a:r>
          <a:r>
            <a:rPr lang="en-US"/>
            <a:t>side logging.</a:t>
          </a:r>
          <a:r>
            <a:rPr lang="tr-TR"/>
            <a:t> </a:t>
          </a:r>
          <a:endParaRPr lang="en-US"/>
        </a:p>
      </dgm:t>
    </dgm:pt>
    <dgm:pt modelId="{991A9E7C-B0A4-4BBC-9B70-2792D20265B7}" type="parTrans" cxnId="{D7AC5E80-0E05-466E-921F-C0BC307B0234}">
      <dgm:prSet/>
      <dgm:spPr/>
      <dgm:t>
        <a:bodyPr/>
        <a:lstStyle/>
        <a:p>
          <a:endParaRPr lang="en-US"/>
        </a:p>
      </dgm:t>
    </dgm:pt>
    <dgm:pt modelId="{69D46B35-32B9-44C9-8C03-F8F08AEE31ED}" type="sibTrans" cxnId="{D7AC5E80-0E05-466E-921F-C0BC307B0234}">
      <dgm:prSet/>
      <dgm:spPr/>
      <dgm:t>
        <a:bodyPr/>
        <a:lstStyle/>
        <a:p>
          <a:endParaRPr lang="en-US"/>
        </a:p>
      </dgm:t>
    </dgm:pt>
    <dgm:pt modelId="{7EA7C6B9-173D-443B-8AE3-C0D53669B9CC}">
      <dgm:prSet/>
      <dgm:spPr/>
      <dgm:t>
        <a:bodyPr/>
        <a:lstStyle/>
        <a:p>
          <a:r>
            <a:rPr lang="en-US"/>
            <a:t>Meantime, the LE approach greatly under-estimates the dwell time, compared with the client-side events.</a:t>
          </a:r>
        </a:p>
      </dgm:t>
    </dgm:pt>
    <dgm:pt modelId="{C8AA2993-C1A4-406A-B06A-2CBF87A1B06A}" type="parTrans" cxnId="{8DB27CF5-E562-43C2-9FFA-CE21CC58033A}">
      <dgm:prSet/>
      <dgm:spPr/>
      <dgm:t>
        <a:bodyPr/>
        <a:lstStyle/>
        <a:p>
          <a:endParaRPr lang="en-US"/>
        </a:p>
      </dgm:t>
    </dgm:pt>
    <dgm:pt modelId="{B7A5D9CC-49AA-43A2-AA95-3FE1C8DA8B0E}" type="sibTrans" cxnId="{8DB27CF5-E562-43C2-9FFA-CE21CC58033A}">
      <dgm:prSet/>
      <dgm:spPr/>
      <dgm:t>
        <a:bodyPr/>
        <a:lstStyle/>
        <a:p>
          <a:endParaRPr lang="en-US"/>
        </a:p>
      </dgm:t>
    </dgm:pt>
    <dgm:pt modelId="{EA355251-BBBA-47E1-997A-85D5C08F0CFC}">
      <dgm:prSet/>
      <dgm:spPr/>
      <dgm:t>
        <a:bodyPr/>
        <a:lstStyle/>
        <a:p>
          <a:r>
            <a:rPr lang="en-US"/>
            <a:t>This result shows: </a:t>
          </a:r>
        </a:p>
      </dgm:t>
    </dgm:pt>
    <dgm:pt modelId="{F455D4D5-0F22-4CF9-B792-A5612225F1C5}" type="parTrans" cxnId="{806976E6-1D0A-467F-A1BC-4AE16C93BAC4}">
      <dgm:prSet/>
      <dgm:spPr/>
      <dgm:t>
        <a:bodyPr/>
        <a:lstStyle/>
        <a:p>
          <a:endParaRPr lang="en-US"/>
        </a:p>
      </dgm:t>
    </dgm:pt>
    <dgm:pt modelId="{C0412F1E-18FA-46E9-8CBE-3F3B4BF03755}" type="sibTrans" cxnId="{806976E6-1D0A-467F-A1BC-4AE16C93BAC4}">
      <dgm:prSet/>
      <dgm:spPr/>
      <dgm:t>
        <a:bodyPr/>
        <a:lstStyle/>
        <a:p>
          <a:endParaRPr lang="en-US"/>
        </a:p>
      </dgm:t>
    </dgm:pt>
    <dgm:pt modelId="{AF58838A-D5F0-44B3-A28F-3D23C28AD316}">
      <dgm:prSet/>
      <dgm:spPr/>
      <dgm:t>
        <a:bodyPr/>
        <a:lstStyle/>
        <a:p>
          <a:r>
            <a:rPr lang="en-US" dirty="0"/>
            <a:t>the FB approach better handles item-level dwell time computation in multi-tabbed modern browser setting. </a:t>
          </a:r>
        </a:p>
      </dgm:t>
    </dgm:pt>
    <dgm:pt modelId="{A18A1BDB-000A-448B-86C7-87E58874189D}" type="parTrans" cxnId="{B5F51623-E98B-4F0C-896B-5CC512D2CF4A}">
      <dgm:prSet/>
      <dgm:spPr/>
      <dgm:t>
        <a:bodyPr/>
        <a:lstStyle/>
        <a:p>
          <a:endParaRPr lang="en-US"/>
        </a:p>
      </dgm:t>
    </dgm:pt>
    <dgm:pt modelId="{EE2CE865-FD69-47B6-BABF-5F7C28B0731D}" type="sibTrans" cxnId="{B5F51623-E98B-4F0C-896B-5CC512D2CF4A}">
      <dgm:prSet/>
      <dgm:spPr/>
      <dgm:t>
        <a:bodyPr/>
        <a:lstStyle/>
        <a:p>
          <a:endParaRPr lang="en-US"/>
        </a:p>
      </dgm:t>
    </dgm:pt>
    <dgm:pt modelId="{36AB3028-A5E9-473C-AEBC-AC49AC22B6EC}" type="pres">
      <dgm:prSet presAssocID="{859D4EBD-2D69-4CEF-BBF4-0ABAFFF65A6F}" presName="outerComposite" presStyleCnt="0">
        <dgm:presLayoutVars>
          <dgm:chMax val="5"/>
          <dgm:dir/>
          <dgm:resizeHandles val="exact"/>
        </dgm:presLayoutVars>
      </dgm:prSet>
      <dgm:spPr/>
    </dgm:pt>
    <dgm:pt modelId="{88E48B95-E937-441D-A01D-EDA704B85E81}" type="pres">
      <dgm:prSet presAssocID="{859D4EBD-2D69-4CEF-BBF4-0ABAFFF65A6F}" presName="dummyMaxCanvas" presStyleCnt="0">
        <dgm:presLayoutVars/>
      </dgm:prSet>
      <dgm:spPr/>
    </dgm:pt>
    <dgm:pt modelId="{D2024E79-75AD-47CB-8B5E-7354CE78193B}" type="pres">
      <dgm:prSet presAssocID="{859D4EBD-2D69-4CEF-BBF4-0ABAFFF65A6F}" presName="ThreeNodes_1" presStyleLbl="node1" presStyleIdx="0" presStyleCnt="3">
        <dgm:presLayoutVars>
          <dgm:bulletEnabled val="1"/>
        </dgm:presLayoutVars>
      </dgm:prSet>
      <dgm:spPr/>
    </dgm:pt>
    <dgm:pt modelId="{DC7D7862-E83D-41C2-964C-56CC99290FB8}" type="pres">
      <dgm:prSet presAssocID="{859D4EBD-2D69-4CEF-BBF4-0ABAFFF65A6F}" presName="ThreeNodes_2" presStyleLbl="node1" presStyleIdx="1" presStyleCnt="3">
        <dgm:presLayoutVars>
          <dgm:bulletEnabled val="1"/>
        </dgm:presLayoutVars>
      </dgm:prSet>
      <dgm:spPr/>
    </dgm:pt>
    <dgm:pt modelId="{C2BF2D33-8B2F-46B9-BE51-6CFA5C012104}" type="pres">
      <dgm:prSet presAssocID="{859D4EBD-2D69-4CEF-BBF4-0ABAFFF65A6F}" presName="ThreeNodes_3" presStyleLbl="node1" presStyleIdx="2" presStyleCnt="3">
        <dgm:presLayoutVars>
          <dgm:bulletEnabled val="1"/>
        </dgm:presLayoutVars>
      </dgm:prSet>
      <dgm:spPr/>
    </dgm:pt>
    <dgm:pt modelId="{29FB38D0-EB7C-4040-AE71-C5B7E2E60A44}" type="pres">
      <dgm:prSet presAssocID="{859D4EBD-2D69-4CEF-BBF4-0ABAFFF65A6F}" presName="ThreeConn_1-2" presStyleLbl="fgAccFollowNode1" presStyleIdx="0" presStyleCnt="2">
        <dgm:presLayoutVars>
          <dgm:bulletEnabled val="1"/>
        </dgm:presLayoutVars>
      </dgm:prSet>
      <dgm:spPr/>
    </dgm:pt>
    <dgm:pt modelId="{BEE02E1D-B629-473E-BAC5-B236A1A3401D}" type="pres">
      <dgm:prSet presAssocID="{859D4EBD-2D69-4CEF-BBF4-0ABAFFF65A6F}" presName="ThreeConn_2-3" presStyleLbl="fgAccFollowNode1" presStyleIdx="1" presStyleCnt="2">
        <dgm:presLayoutVars>
          <dgm:bulletEnabled val="1"/>
        </dgm:presLayoutVars>
      </dgm:prSet>
      <dgm:spPr/>
    </dgm:pt>
    <dgm:pt modelId="{F1F01E80-16DC-491B-9ED9-7C887CC076D4}" type="pres">
      <dgm:prSet presAssocID="{859D4EBD-2D69-4CEF-BBF4-0ABAFFF65A6F}" presName="ThreeNodes_1_text" presStyleLbl="node1" presStyleIdx="2" presStyleCnt="3">
        <dgm:presLayoutVars>
          <dgm:bulletEnabled val="1"/>
        </dgm:presLayoutVars>
      </dgm:prSet>
      <dgm:spPr/>
    </dgm:pt>
    <dgm:pt modelId="{06FAE0F0-A0DD-44CF-A541-0CE62C80F49F}" type="pres">
      <dgm:prSet presAssocID="{859D4EBD-2D69-4CEF-BBF4-0ABAFFF65A6F}" presName="ThreeNodes_2_text" presStyleLbl="node1" presStyleIdx="2" presStyleCnt="3">
        <dgm:presLayoutVars>
          <dgm:bulletEnabled val="1"/>
        </dgm:presLayoutVars>
      </dgm:prSet>
      <dgm:spPr/>
    </dgm:pt>
    <dgm:pt modelId="{39980475-15F7-4324-A207-0AC188396020}" type="pres">
      <dgm:prSet presAssocID="{859D4EBD-2D69-4CEF-BBF4-0ABAFFF65A6F}" presName="ThreeNodes_3_text" presStyleLbl="node1" presStyleIdx="2" presStyleCnt="3">
        <dgm:presLayoutVars>
          <dgm:bulletEnabled val="1"/>
        </dgm:presLayoutVars>
      </dgm:prSet>
      <dgm:spPr/>
    </dgm:pt>
  </dgm:ptLst>
  <dgm:cxnLst>
    <dgm:cxn modelId="{D55E0202-1B0C-424B-9683-92AB916547E3}" type="presOf" srcId="{0748A3FD-B77E-4A14-B0C5-584940881334}" destId="{D2024E79-75AD-47CB-8B5E-7354CE78193B}" srcOrd="0" destOrd="0" presId="urn:microsoft.com/office/officeart/2005/8/layout/vProcess5"/>
    <dgm:cxn modelId="{6D311203-B23D-4F77-A804-70FF8BED0EE1}" type="presOf" srcId="{7EA7C6B9-173D-443B-8AE3-C0D53669B9CC}" destId="{06FAE0F0-A0DD-44CF-A541-0CE62C80F49F}" srcOrd="1" destOrd="0" presId="urn:microsoft.com/office/officeart/2005/8/layout/vProcess5"/>
    <dgm:cxn modelId="{3CD90608-A905-4E49-9B79-AB32F1AEF13F}" type="presOf" srcId="{69D46B35-32B9-44C9-8C03-F8F08AEE31ED}" destId="{29FB38D0-EB7C-4040-AE71-C5B7E2E60A44}" srcOrd="0" destOrd="0" presId="urn:microsoft.com/office/officeart/2005/8/layout/vProcess5"/>
    <dgm:cxn modelId="{D486E81A-3885-48DB-824E-457D76F67B8C}" type="presOf" srcId="{AF58838A-D5F0-44B3-A28F-3D23C28AD316}" destId="{39980475-15F7-4324-A207-0AC188396020}" srcOrd="1" destOrd="1" presId="urn:microsoft.com/office/officeart/2005/8/layout/vProcess5"/>
    <dgm:cxn modelId="{B5F51623-E98B-4F0C-896B-5CC512D2CF4A}" srcId="{EA355251-BBBA-47E1-997A-85D5C08F0CFC}" destId="{AF58838A-D5F0-44B3-A28F-3D23C28AD316}" srcOrd="0" destOrd="0" parTransId="{A18A1BDB-000A-448B-86C7-87E58874189D}" sibTransId="{EE2CE865-FD69-47B6-BABF-5F7C28B0731D}"/>
    <dgm:cxn modelId="{F298CF62-05F9-4074-B9EF-658169808F43}" type="presOf" srcId="{0748A3FD-B77E-4A14-B0C5-584940881334}" destId="{F1F01E80-16DC-491B-9ED9-7C887CC076D4}" srcOrd="1" destOrd="0" presId="urn:microsoft.com/office/officeart/2005/8/layout/vProcess5"/>
    <dgm:cxn modelId="{06585B68-E84D-47A7-8B4E-197277887901}" type="presOf" srcId="{B7A5D9CC-49AA-43A2-AA95-3FE1C8DA8B0E}" destId="{BEE02E1D-B629-473E-BAC5-B236A1A3401D}" srcOrd="0" destOrd="0" presId="urn:microsoft.com/office/officeart/2005/8/layout/vProcess5"/>
    <dgm:cxn modelId="{D7AC5E80-0E05-466E-921F-C0BC307B0234}" srcId="{859D4EBD-2D69-4CEF-BBF4-0ABAFFF65A6F}" destId="{0748A3FD-B77E-4A14-B0C5-584940881334}" srcOrd="0" destOrd="0" parTransId="{991A9E7C-B0A4-4BBC-9B70-2792D20265B7}" sibTransId="{69D46B35-32B9-44C9-8C03-F8F08AEE31ED}"/>
    <dgm:cxn modelId="{6533E884-2F21-48B8-B2F3-B401B9803E4D}" type="presOf" srcId="{EA355251-BBBA-47E1-997A-85D5C08F0CFC}" destId="{C2BF2D33-8B2F-46B9-BE51-6CFA5C012104}" srcOrd="0" destOrd="0" presId="urn:microsoft.com/office/officeart/2005/8/layout/vProcess5"/>
    <dgm:cxn modelId="{C11754D5-FEFF-4897-9827-FD24D1DE85ED}" type="presOf" srcId="{EA355251-BBBA-47E1-997A-85D5C08F0CFC}" destId="{39980475-15F7-4324-A207-0AC188396020}" srcOrd="1" destOrd="0" presId="urn:microsoft.com/office/officeart/2005/8/layout/vProcess5"/>
    <dgm:cxn modelId="{806976E6-1D0A-467F-A1BC-4AE16C93BAC4}" srcId="{859D4EBD-2D69-4CEF-BBF4-0ABAFFF65A6F}" destId="{EA355251-BBBA-47E1-997A-85D5C08F0CFC}" srcOrd="2" destOrd="0" parTransId="{F455D4D5-0F22-4CF9-B792-A5612225F1C5}" sibTransId="{C0412F1E-18FA-46E9-8CBE-3F3B4BF03755}"/>
    <dgm:cxn modelId="{663E93ED-ED21-4824-B7FD-D56A7D964FDA}" type="presOf" srcId="{7EA7C6B9-173D-443B-8AE3-C0D53669B9CC}" destId="{DC7D7862-E83D-41C2-964C-56CC99290FB8}" srcOrd="0" destOrd="0" presId="urn:microsoft.com/office/officeart/2005/8/layout/vProcess5"/>
    <dgm:cxn modelId="{8DB27CF5-E562-43C2-9FFA-CE21CC58033A}" srcId="{859D4EBD-2D69-4CEF-BBF4-0ABAFFF65A6F}" destId="{7EA7C6B9-173D-443B-8AE3-C0D53669B9CC}" srcOrd="1" destOrd="0" parTransId="{C8AA2993-C1A4-406A-B06A-2CBF87A1B06A}" sibTransId="{B7A5D9CC-49AA-43A2-AA95-3FE1C8DA8B0E}"/>
    <dgm:cxn modelId="{8741E3F6-A83A-47AA-ABF8-30692AAD89B2}" type="presOf" srcId="{859D4EBD-2D69-4CEF-BBF4-0ABAFFF65A6F}" destId="{36AB3028-A5E9-473C-AEBC-AC49AC22B6EC}" srcOrd="0" destOrd="0" presId="urn:microsoft.com/office/officeart/2005/8/layout/vProcess5"/>
    <dgm:cxn modelId="{659C05FC-C0A2-4B5E-A6DD-8A22E7F2EBE1}" type="presOf" srcId="{AF58838A-D5F0-44B3-A28F-3D23C28AD316}" destId="{C2BF2D33-8B2F-46B9-BE51-6CFA5C012104}" srcOrd="0" destOrd="1" presId="urn:microsoft.com/office/officeart/2005/8/layout/vProcess5"/>
    <dgm:cxn modelId="{BAB24720-F7D2-434E-96CF-53955F299EAA}" type="presParOf" srcId="{36AB3028-A5E9-473C-AEBC-AC49AC22B6EC}" destId="{88E48B95-E937-441D-A01D-EDA704B85E81}" srcOrd="0" destOrd="0" presId="urn:microsoft.com/office/officeart/2005/8/layout/vProcess5"/>
    <dgm:cxn modelId="{7D82B693-4F7D-4696-9DF2-F60EBEA41210}" type="presParOf" srcId="{36AB3028-A5E9-473C-AEBC-AC49AC22B6EC}" destId="{D2024E79-75AD-47CB-8B5E-7354CE78193B}" srcOrd="1" destOrd="0" presId="urn:microsoft.com/office/officeart/2005/8/layout/vProcess5"/>
    <dgm:cxn modelId="{46D1BDA1-0974-48CF-94CD-2E48BD3E0F05}" type="presParOf" srcId="{36AB3028-A5E9-473C-AEBC-AC49AC22B6EC}" destId="{DC7D7862-E83D-41C2-964C-56CC99290FB8}" srcOrd="2" destOrd="0" presId="urn:microsoft.com/office/officeart/2005/8/layout/vProcess5"/>
    <dgm:cxn modelId="{45286AEE-44C9-496E-94B4-BE1B51BDA5DB}" type="presParOf" srcId="{36AB3028-A5E9-473C-AEBC-AC49AC22B6EC}" destId="{C2BF2D33-8B2F-46B9-BE51-6CFA5C012104}" srcOrd="3" destOrd="0" presId="urn:microsoft.com/office/officeart/2005/8/layout/vProcess5"/>
    <dgm:cxn modelId="{A2D8FC52-E6FE-41DB-83AD-79992FD98BEA}" type="presParOf" srcId="{36AB3028-A5E9-473C-AEBC-AC49AC22B6EC}" destId="{29FB38D0-EB7C-4040-AE71-C5B7E2E60A44}" srcOrd="4" destOrd="0" presId="urn:microsoft.com/office/officeart/2005/8/layout/vProcess5"/>
    <dgm:cxn modelId="{EB113FFA-ADE7-468E-8E1C-D1DA19910161}" type="presParOf" srcId="{36AB3028-A5E9-473C-AEBC-AC49AC22B6EC}" destId="{BEE02E1D-B629-473E-BAC5-B236A1A3401D}" srcOrd="5" destOrd="0" presId="urn:microsoft.com/office/officeart/2005/8/layout/vProcess5"/>
    <dgm:cxn modelId="{C1A7F803-4FC3-49CA-BAD5-98E4B03EE02F}" type="presParOf" srcId="{36AB3028-A5E9-473C-AEBC-AC49AC22B6EC}" destId="{F1F01E80-16DC-491B-9ED9-7C887CC076D4}" srcOrd="6" destOrd="0" presId="urn:microsoft.com/office/officeart/2005/8/layout/vProcess5"/>
    <dgm:cxn modelId="{0DC4E172-5F2F-464C-91A1-A0DAF7E3CFA0}" type="presParOf" srcId="{36AB3028-A5E9-473C-AEBC-AC49AC22B6EC}" destId="{06FAE0F0-A0DD-44CF-A541-0CE62C80F49F}" srcOrd="7" destOrd="0" presId="urn:microsoft.com/office/officeart/2005/8/layout/vProcess5"/>
    <dgm:cxn modelId="{B30397FA-9B64-420C-8604-EE84C0599962}" type="presParOf" srcId="{36AB3028-A5E9-473C-AEBC-AC49AC22B6EC}" destId="{39980475-15F7-4324-A207-0AC18839602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A94189-9266-45F8-9202-FA7A6568E0C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6CA988-4AA2-404D-8924-3817F924D5C5}">
      <dgm:prSet/>
      <dgm:spPr/>
      <dgm:t>
        <a:bodyPr/>
        <a:lstStyle/>
        <a:p>
          <a:r>
            <a:rPr lang="en-US" dirty="0"/>
            <a:t>Since dwell time approximates the time users spend on an item, it is natural to assume that given the same content quality, a longer news article would attract longer average dwell time across all users.</a:t>
          </a:r>
        </a:p>
      </dgm:t>
    </dgm:pt>
    <dgm:pt modelId="{A63D094C-F785-4A6D-B8BD-C8E21A41CAD1}" type="parTrans" cxnId="{E2D81E9A-97D5-4FD1-8647-FC97B9C0BA36}">
      <dgm:prSet/>
      <dgm:spPr/>
      <dgm:t>
        <a:bodyPr/>
        <a:lstStyle/>
        <a:p>
          <a:endParaRPr lang="en-US"/>
        </a:p>
      </dgm:t>
    </dgm:pt>
    <dgm:pt modelId="{AC17BA5B-8B02-4DB6-86A5-75AEC722DC19}" type="sibTrans" cxnId="{E2D81E9A-97D5-4FD1-8647-FC97B9C0BA36}">
      <dgm:prSet/>
      <dgm:spPr/>
      <dgm:t>
        <a:bodyPr/>
        <a:lstStyle/>
        <a:p>
          <a:endParaRPr lang="en-US"/>
        </a:p>
      </dgm:t>
    </dgm:pt>
    <dgm:pt modelId="{397E5BC1-7270-4825-A9AC-64DBA9F6518F}">
      <dgm:prSet/>
      <dgm:spPr/>
      <dgm:t>
        <a:bodyPr/>
        <a:lstStyle/>
        <a:p>
          <a:r>
            <a:rPr lang="en-US" dirty="0"/>
            <a:t>In order to demonstrate this behavior, this issue </a:t>
          </a:r>
          <a:r>
            <a:rPr lang="tr-TR" dirty="0"/>
            <a:t>is </a:t>
          </a:r>
          <a:r>
            <a:rPr lang="en-US" dirty="0"/>
            <a:t>investigate</a:t>
          </a:r>
          <a:r>
            <a:rPr lang="tr-TR" dirty="0"/>
            <a:t>d</a:t>
          </a:r>
          <a:r>
            <a:rPr lang="en-US" dirty="0"/>
            <a:t> on text heavy news article and </a:t>
          </a:r>
          <a:r>
            <a:rPr lang="tr-TR" dirty="0"/>
            <a:t>a </a:t>
          </a:r>
          <a:r>
            <a:rPr lang="en-US" dirty="0"/>
            <a:t>plot </a:t>
          </a:r>
          <a:r>
            <a:rPr lang="tr-TR" dirty="0"/>
            <a:t>is </a:t>
          </a:r>
          <a:r>
            <a:rPr lang="en-US" dirty="0"/>
            <a:t>scatter</a:t>
          </a:r>
          <a:r>
            <a:rPr lang="tr-TR" dirty="0" err="1"/>
            <a:t>ed</a:t>
          </a:r>
          <a:r>
            <a:rPr lang="en-US" dirty="0"/>
            <a:t> </a:t>
          </a:r>
          <a:r>
            <a:rPr lang="tr-TR" dirty="0" err="1"/>
            <a:t>for</a:t>
          </a:r>
          <a:r>
            <a:rPr lang="tr-TR" dirty="0"/>
            <a:t> </a:t>
          </a:r>
          <a:r>
            <a:rPr lang="en-US" dirty="0"/>
            <a:t>average dwell time per article versus article length</a:t>
          </a:r>
          <a:r>
            <a:rPr lang="tr-TR" dirty="0"/>
            <a:t>.</a:t>
          </a:r>
          <a:r>
            <a:rPr lang="en-US" dirty="0"/>
            <a:t> </a:t>
          </a:r>
        </a:p>
      </dgm:t>
    </dgm:pt>
    <dgm:pt modelId="{D18728DB-C11F-4DE6-9907-6FE03A4B27FF}" type="parTrans" cxnId="{737B8E4D-F11C-4935-A397-C261B810BC1A}">
      <dgm:prSet/>
      <dgm:spPr/>
      <dgm:t>
        <a:bodyPr/>
        <a:lstStyle/>
        <a:p>
          <a:endParaRPr lang="en-US"/>
        </a:p>
      </dgm:t>
    </dgm:pt>
    <dgm:pt modelId="{B9B4227A-3A59-4B5A-9789-B14E4CE1A02F}" type="sibTrans" cxnId="{737B8E4D-F11C-4935-A397-C261B810BC1A}">
      <dgm:prSet/>
      <dgm:spPr/>
      <dgm:t>
        <a:bodyPr/>
        <a:lstStyle/>
        <a:p>
          <a:endParaRPr lang="en-US"/>
        </a:p>
      </dgm:t>
    </dgm:pt>
    <dgm:pt modelId="{965C73A9-80A3-4550-8273-7EDC882CFC23}">
      <dgm:prSet/>
      <dgm:spPr/>
      <dgm:t>
        <a:bodyPr/>
        <a:lstStyle/>
        <a:p>
          <a:r>
            <a:rPr lang="tr-TR" dirty="0" err="1"/>
            <a:t>In</a:t>
          </a:r>
          <a:r>
            <a:rPr lang="tr-TR" dirty="0"/>
            <a:t> </a:t>
          </a:r>
          <a:r>
            <a:rPr lang="tr-TR" dirty="0" err="1"/>
            <a:t>the</a:t>
          </a:r>
          <a:r>
            <a:rPr lang="tr-TR" dirty="0"/>
            <a:t> </a:t>
          </a:r>
          <a:r>
            <a:rPr lang="tr-TR" dirty="0" err="1"/>
            <a:t>figure</a:t>
          </a:r>
          <a:r>
            <a:rPr lang="tr-TR" dirty="0"/>
            <a:t>, </a:t>
          </a:r>
          <a:r>
            <a:rPr lang="en-US" dirty="0"/>
            <a:t>X-axis is the length of article and the Y-axis is the average dwell time</a:t>
          </a:r>
          <a:r>
            <a:rPr lang="tr-TR" dirty="0"/>
            <a:t> </a:t>
          </a:r>
          <a:r>
            <a:rPr lang="en-US" dirty="0"/>
            <a:t>of</a:t>
          </a:r>
          <a:r>
            <a:rPr lang="tr-TR" dirty="0"/>
            <a:t> </a:t>
          </a:r>
          <a:r>
            <a:rPr lang="en-US" dirty="0"/>
            <a:t>that</a:t>
          </a:r>
          <a:r>
            <a:rPr lang="tr-TR" dirty="0"/>
            <a:t> </a:t>
          </a:r>
          <a:r>
            <a:rPr lang="en-US" dirty="0"/>
            <a:t>particular</a:t>
          </a:r>
          <a:r>
            <a:rPr lang="tr-TR" dirty="0"/>
            <a:t> </a:t>
          </a:r>
          <a:r>
            <a:rPr lang="en-US" dirty="0"/>
            <a:t>article</a:t>
          </a:r>
          <a:r>
            <a:rPr lang="tr-TR" dirty="0"/>
            <a:t> </a:t>
          </a:r>
          <a:r>
            <a:rPr lang="en-US" dirty="0"/>
            <a:t>from</a:t>
          </a:r>
          <a:r>
            <a:rPr lang="tr-TR" dirty="0"/>
            <a:t> </a:t>
          </a:r>
          <a:r>
            <a:rPr lang="en-US" dirty="0"/>
            <a:t>all</a:t>
          </a:r>
          <a:r>
            <a:rPr lang="tr-TR" dirty="0"/>
            <a:t> </a:t>
          </a:r>
          <a:r>
            <a:rPr lang="en-US" dirty="0"/>
            <a:t>users. </a:t>
          </a:r>
        </a:p>
      </dgm:t>
    </dgm:pt>
    <dgm:pt modelId="{21B87FD6-8927-446C-BB92-5F77C6AB2C19}" type="parTrans" cxnId="{F164DEB0-2128-4210-8393-9ACA80C9B0CD}">
      <dgm:prSet/>
      <dgm:spPr/>
      <dgm:t>
        <a:bodyPr/>
        <a:lstStyle/>
        <a:p>
          <a:endParaRPr lang="en-US"/>
        </a:p>
      </dgm:t>
    </dgm:pt>
    <dgm:pt modelId="{7BB2DC0F-1C4D-45B9-A8BD-01B39ACD2E54}" type="sibTrans" cxnId="{F164DEB0-2128-4210-8393-9ACA80C9B0CD}">
      <dgm:prSet/>
      <dgm:spPr/>
      <dgm:t>
        <a:bodyPr/>
        <a:lstStyle/>
        <a:p>
          <a:endParaRPr lang="en-US"/>
        </a:p>
      </dgm:t>
    </dgm:pt>
    <dgm:pt modelId="{A0588238-0879-42D3-8F96-EFAF503F3ACD}">
      <dgm:prSet/>
      <dgm:spPr/>
      <dgm:t>
        <a:bodyPr/>
        <a:lstStyle/>
        <a:p>
          <a:r>
            <a:rPr lang="tr-TR" dirty="0" err="1"/>
            <a:t>Figure</a:t>
          </a:r>
          <a:r>
            <a:rPr lang="tr-TR" dirty="0"/>
            <a:t> s</a:t>
          </a:r>
          <a:r>
            <a:rPr lang="en-US" dirty="0"/>
            <a:t>how</a:t>
          </a:r>
          <a:r>
            <a:rPr lang="tr-TR" dirty="0"/>
            <a:t>s </a:t>
          </a:r>
          <a:r>
            <a:rPr lang="en-US" dirty="0"/>
            <a:t>the</a:t>
          </a:r>
          <a:r>
            <a:rPr lang="tr-TR" dirty="0"/>
            <a:t> </a:t>
          </a:r>
          <a:r>
            <a:rPr lang="en-US" dirty="0"/>
            <a:t>scatter</a:t>
          </a:r>
          <a:r>
            <a:rPr lang="tr-TR" dirty="0"/>
            <a:t> </a:t>
          </a:r>
          <a:r>
            <a:rPr lang="en-US" dirty="0"/>
            <a:t>plot of the dwell time against the length of the article on different devices, namely desktop, tablet and mobile devices. </a:t>
          </a:r>
        </a:p>
      </dgm:t>
    </dgm:pt>
    <dgm:pt modelId="{A0CC5105-C11C-4F2D-8F7D-F7DCCD4B94F3}" type="parTrans" cxnId="{4E55534B-465D-4813-B37B-5E73AC6C28AB}">
      <dgm:prSet/>
      <dgm:spPr/>
      <dgm:t>
        <a:bodyPr/>
        <a:lstStyle/>
        <a:p>
          <a:endParaRPr lang="en-US"/>
        </a:p>
      </dgm:t>
    </dgm:pt>
    <dgm:pt modelId="{F5385FB1-7904-4623-BECC-A0DB9EA918A8}" type="sibTrans" cxnId="{4E55534B-465D-4813-B37B-5E73AC6C28AB}">
      <dgm:prSet/>
      <dgm:spPr/>
      <dgm:t>
        <a:bodyPr/>
        <a:lstStyle/>
        <a:p>
          <a:endParaRPr lang="en-US"/>
        </a:p>
      </dgm:t>
    </dgm:pt>
    <dgm:pt modelId="{6CF3A1A5-BA82-4777-A2A3-9B970F005A18}">
      <dgm:prSet/>
      <dgm:spPr/>
      <dgm:t>
        <a:bodyPr/>
        <a:lstStyle/>
        <a:p>
          <a:r>
            <a:rPr lang="en-US"/>
            <a:t>The black line is a ﬁtted linear line for a particular device type with the 0.95 conﬁdence interval in the grey area</a:t>
          </a:r>
          <a:r>
            <a:rPr lang="tr-TR"/>
            <a:t>.</a:t>
          </a:r>
          <a:endParaRPr lang="en-US"/>
        </a:p>
      </dgm:t>
    </dgm:pt>
    <dgm:pt modelId="{6D8BE7BF-AF76-49A4-B12F-94FD72D54502}" type="parTrans" cxnId="{FAC0AB91-B714-45AE-B278-5B2D5BFEDF20}">
      <dgm:prSet/>
      <dgm:spPr/>
      <dgm:t>
        <a:bodyPr/>
        <a:lstStyle/>
        <a:p>
          <a:endParaRPr lang="en-US"/>
        </a:p>
      </dgm:t>
    </dgm:pt>
    <dgm:pt modelId="{44ACCB36-016D-4182-B84E-6B90DAF8F4FD}" type="sibTrans" cxnId="{FAC0AB91-B714-45AE-B278-5B2D5BFEDF20}">
      <dgm:prSet/>
      <dgm:spPr/>
      <dgm:t>
        <a:bodyPr/>
        <a:lstStyle/>
        <a:p>
          <a:endParaRPr lang="en-US"/>
        </a:p>
      </dgm:t>
    </dgm:pt>
    <dgm:pt modelId="{70901923-B84C-4D21-9456-D30C4CB08FC1}" type="pres">
      <dgm:prSet presAssocID="{C7A94189-9266-45F8-9202-FA7A6568E0C7}" presName="root" presStyleCnt="0">
        <dgm:presLayoutVars>
          <dgm:dir/>
          <dgm:resizeHandles val="exact"/>
        </dgm:presLayoutVars>
      </dgm:prSet>
      <dgm:spPr/>
    </dgm:pt>
    <dgm:pt modelId="{CBC38C6F-CAB6-474A-BB51-20BF3236F1FC}" type="pres">
      <dgm:prSet presAssocID="{C7A94189-9266-45F8-9202-FA7A6568E0C7}" presName="container" presStyleCnt="0">
        <dgm:presLayoutVars>
          <dgm:dir/>
          <dgm:resizeHandles val="exact"/>
        </dgm:presLayoutVars>
      </dgm:prSet>
      <dgm:spPr/>
    </dgm:pt>
    <dgm:pt modelId="{A8C3FCDC-F8CB-4A1E-92ED-7CF6D9E2F481}" type="pres">
      <dgm:prSet presAssocID="{8F6CA988-4AA2-404D-8924-3817F924D5C5}" presName="compNode" presStyleCnt="0"/>
      <dgm:spPr/>
    </dgm:pt>
    <dgm:pt modelId="{58FFF2B1-82AE-4EDE-B589-22AEF04974EE}" type="pres">
      <dgm:prSet presAssocID="{8F6CA988-4AA2-404D-8924-3817F924D5C5}" presName="iconBgRect" presStyleLbl="bgShp" presStyleIdx="0" presStyleCnt="5"/>
      <dgm:spPr/>
    </dgm:pt>
    <dgm:pt modelId="{886C4AB0-80A3-4FE6-B49C-85E8F49B3894}" type="pres">
      <dgm:prSet presAssocID="{8F6CA988-4AA2-404D-8924-3817F924D5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E2A74D39-648C-4FBA-9137-A4EA1F2DA05F}" type="pres">
      <dgm:prSet presAssocID="{8F6CA988-4AA2-404D-8924-3817F924D5C5}" presName="spaceRect" presStyleCnt="0"/>
      <dgm:spPr/>
    </dgm:pt>
    <dgm:pt modelId="{1E009F68-F966-4BE0-AB6A-30E2B8DFB22D}" type="pres">
      <dgm:prSet presAssocID="{8F6CA988-4AA2-404D-8924-3817F924D5C5}" presName="textRect" presStyleLbl="revTx" presStyleIdx="0" presStyleCnt="5">
        <dgm:presLayoutVars>
          <dgm:chMax val="1"/>
          <dgm:chPref val="1"/>
        </dgm:presLayoutVars>
      </dgm:prSet>
      <dgm:spPr/>
    </dgm:pt>
    <dgm:pt modelId="{A5E731E1-E997-4C27-8294-EE237D57C354}" type="pres">
      <dgm:prSet presAssocID="{AC17BA5B-8B02-4DB6-86A5-75AEC722DC19}" presName="sibTrans" presStyleLbl="sibTrans2D1" presStyleIdx="0" presStyleCnt="0"/>
      <dgm:spPr/>
    </dgm:pt>
    <dgm:pt modelId="{F1D09638-BD65-4595-9D18-02877C5ABA04}" type="pres">
      <dgm:prSet presAssocID="{397E5BC1-7270-4825-A9AC-64DBA9F6518F}" presName="compNode" presStyleCnt="0"/>
      <dgm:spPr/>
    </dgm:pt>
    <dgm:pt modelId="{85914593-1737-43AF-8907-2EFA09E6CD54}" type="pres">
      <dgm:prSet presAssocID="{397E5BC1-7270-4825-A9AC-64DBA9F6518F}" presName="iconBgRect" presStyleLbl="bgShp" presStyleIdx="1" presStyleCnt="5"/>
      <dgm:spPr/>
    </dgm:pt>
    <dgm:pt modelId="{30F72084-94BA-4835-827A-CD6E46CA0098}" type="pres">
      <dgm:prSet presAssocID="{397E5BC1-7270-4825-A9AC-64DBA9F6518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AEC3DF18-8A70-4FAF-861D-CB53CEF191AD}" type="pres">
      <dgm:prSet presAssocID="{397E5BC1-7270-4825-A9AC-64DBA9F6518F}" presName="spaceRect" presStyleCnt="0"/>
      <dgm:spPr/>
    </dgm:pt>
    <dgm:pt modelId="{E43D28E7-B4F1-4ED1-80FB-AE66B6B80648}" type="pres">
      <dgm:prSet presAssocID="{397E5BC1-7270-4825-A9AC-64DBA9F6518F}" presName="textRect" presStyleLbl="revTx" presStyleIdx="1" presStyleCnt="5">
        <dgm:presLayoutVars>
          <dgm:chMax val="1"/>
          <dgm:chPref val="1"/>
        </dgm:presLayoutVars>
      </dgm:prSet>
      <dgm:spPr/>
    </dgm:pt>
    <dgm:pt modelId="{0A249CBD-20FE-4965-9FC2-75E9642718DB}" type="pres">
      <dgm:prSet presAssocID="{B9B4227A-3A59-4B5A-9789-B14E4CE1A02F}" presName="sibTrans" presStyleLbl="sibTrans2D1" presStyleIdx="0" presStyleCnt="0"/>
      <dgm:spPr/>
    </dgm:pt>
    <dgm:pt modelId="{A7CD607F-1A78-4F9C-B8FF-BBEF1503A607}" type="pres">
      <dgm:prSet presAssocID="{965C73A9-80A3-4550-8273-7EDC882CFC23}" presName="compNode" presStyleCnt="0"/>
      <dgm:spPr/>
    </dgm:pt>
    <dgm:pt modelId="{0AA63886-1360-4D44-B2CD-F1E552EEBAFF}" type="pres">
      <dgm:prSet presAssocID="{965C73A9-80A3-4550-8273-7EDC882CFC23}" presName="iconBgRect" presStyleLbl="bgShp" presStyleIdx="2" presStyleCnt="5"/>
      <dgm:spPr/>
    </dgm:pt>
    <dgm:pt modelId="{8F86B717-36C7-4B35-990A-1D9C60B2EBBA}" type="pres">
      <dgm:prSet presAssocID="{965C73A9-80A3-4550-8273-7EDC882CFC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1E545DA2-2D9F-44F4-BF46-D8D39A26A84D}" type="pres">
      <dgm:prSet presAssocID="{965C73A9-80A3-4550-8273-7EDC882CFC23}" presName="spaceRect" presStyleCnt="0"/>
      <dgm:spPr/>
    </dgm:pt>
    <dgm:pt modelId="{94F7CDAE-D173-4A84-92E7-FFCCD82810DF}" type="pres">
      <dgm:prSet presAssocID="{965C73A9-80A3-4550-8273-7EDC882CFC23}" presName="textRect" presStyleLbl="revTx" presStyleIdx="2" presStyleCnt="5">
        <dgm:presLayoutVars>
          <dgm:chMax val="1"/>
          <dgm:chPref val="1"/>
        </dgm:presLayoutVars>
      </dgm:prSet>
      <dgm:spPr/>
    </dgm:pt>
    <dgm:pt modelId="{E8604B80-4C85-4E40-A653-E245B0192BF3}" type="pres">
      <dgm:prSet presAssocID="{7BB2DC0F-1C4D-45B9-A8BD-01B39ACD2E54}" presName="sibTrans" presStyleLbl="sibTrans2D1" presStyleIdx="0" presStyleCnt="0"/>
      <dgm:spPr/>
    </dgm:pt>
    <dgm:pt modelId="{D64F9D96-2C7C-41EF-9077-6ED30DC06A7B}" type="pres">
      <dgm:prSet presAssocID="{A0588238-0879-42D3-8F96-EFAF503F3ACD}" presName="compNode" presStyleCnt="0"/>
      <dgm:spPr/>
    </dgm:pt>
    <dgm:pt modelId="{EC2A1177-1EF5-43A6-9E84-D161D91AF2C3}" type="pres">
      <dgm:prSet presAssocID="{A0588238-0879-42D3-8F96-EFAF503F3ACD}" presName="iconBgRect" presStyleLbl="bgShp" presStyleIdx="3" presStyleCnt="5"/>
      <dgm:spPr/>
    </dgm:pt>
    <dgm:pt modelId="{DC1D9905-0B32-4DB2-8B93-B09BFCE819F9}" type="pres">
      <dgm:prSet presAssocID="{A0588238-0879-42D3-8F96-EFAF503F3AC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on"/>
        </a:ext>
      </dgm:extLst>
    </dgm:pt>
    <dgm:pt modelId="{49FEE816-025C-4824-9823-C8FDD45CA2D0}" type="pres">
      <dgm:prSet presAssocID="{A0588238-0879-42D3-8F96-EFAF503F3ACD}" presName="spaceRect" presStyleCnt="0"/>
      <dgm:spPr/>
    </dgm:pt>
    <dgm:pt modelId="{FF42D476-1A1C-4794-81CF-B462FC20BFF8}" type="pres">
      <dgm:prSet presAssocID="{A0588238-0879-42D3-8F96-EFAF503F3ACD}" presName="textRect" presStyleLbl="revTx" presStyleIdx="3" presStyleCnt="5">
        <dgm:presLayoutVars>
          <dgm:chMax val="1"/>
          <dgm:chPref val="1"/>
        </dgm:presLayoutVars>
      </dgm:prSet>
      <dgm:spPr/>
    </dgm:pt>
    <dgm:pt modelId="{64369054-3EBF-48C0-8504-9D2E63D19229}" type="pres">
      <dgm:prSet presAssocID="{F5385FB1-7904-4623-BECC-A0DB9EA918A8}" presName="sibTrans" presStyleLbl="sibTrans2D1" presStyleIdx="0" presStyleCnt="0"/>
      <dgm:spPr/>
    </dgm:pt>
    <dgm:pt modelId="{CAEDE889-DD46-41F3-B0C4-947FB93AD351}" type="pres">
      <dgm:prSet presAssocID="{6CF3A1A5-BA82-4777-A2A3-9B970F005A18}" presName="compNode" presStyleCnt="0"/>
      <dgm:spPr/>
    </dgm:pt>
    <dgm:pt modelId="{25AA2069-3704-4FC8-9F45-B7EDC88507DC}" type="pres">
      <dgm:prSet presAssocID="{6CF3A1A5-BA82-4777-A2A3-9B970F005A18}" presName="iconBgRect" presStyleLbl="bgShp" presStyleIdx="4" presStyleCnt="5"/>
      <dgm:spPr/>
    </dgm:pt>
    <dgm:pt modelId="{50DF9993-5206-464F-B8AA-C1691171B65E}" type="pres">
      <dgm:prSet presAssocID="{6CF3A1A5-BA82-4777-A2A3-9B970F005A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6C64092D-CAFA-440B-AADF-7BF965F638A9}" type="pres">
      <dgm:prSet presAssocID="{6CF3A1A5-BA82-4777-A2A3-9B970F005A18}" presName="spaceRect" presStyleCnt="0"/>
      <dgm:spPr/>
    </dgm:pt>
    <dgm:pt modelId="{6D5A8339-FFA9-4A5A-B8B4-C03A7016600C}" type="pres">
      <dgm:prSet presAssocID="{6CF3A1A5-BA82-4777-A2A3-9B970F005A18}" presName="textRect" presStyleLbl="revTx" presStyleIdx="4" presStyleCnt="5">
        <dgm:presLayoutVars>
          <dgm:chMax val="1"/>
          <dgm:chPref val="1"/>
        </dgm:presLayoutVars>
      </dgm:prSet>
      <dgm:spPr/>
    </dgm:pt>
  </dgm:ptLst>
  <dgm:cxnLst>
    <dgm:cxn modelId="{DB09CC08-245F-460E-B46C-F2FA092299E6}" type="presOf" srcId="{6CF3A1A5-BA82-4777-A2A3-9B970F005A18}" destId="{6D5A8339-FFA9-4A5A-B8B4-C03A7016600C}" srcOrd="0" destOrd="0" presId="urn:microsoft.com/office/officeart/2018/2/layout/IconCircleList"/>
    <dgm:cxn modelId="{66DE2238-DF8B-45BE-9304-6847D52D6178}" type="presOf" srcId="{8F6CA988-4AA2-404D-8924-3817F924D5C5}" destId="{1E009F68-F966-4BE0-AB6A-30E2B8DFB22D}" srcOrd="0" destOrd="0" presId="urn:microsoft.com/office/officeart/2018/2/layout/IconCircleList"/>
    <dgm:cxn modelId="{CCF9C168-5445-4AE6-B0B9-9062A74CA800}" type="presOf" srcId="{AC17BA5B-8B02-4DB6-86A5-75AEC722DC19}" destId="{A5E731E1-E997-4C27-8294-EE237D57C354}" srcOrd="0" destOrd="0" presId="urn:microsoft.com/office/officeart/2018/2/layout/IconCircleList"/>
    <dgm:cxn modelId="{4E55534B-465D-4813-B37B-5E73AC6C28AB}" srcId="{C7A94189-9266-45F8-9202-FA7A6568E0C7}" destId="{A0588238-0879-42D3-8F96-EFAF503F3ACD}" srcOrd="3" destOrd="0" parTransId="{A0CC5105-C11C-4F2D-8F7D-F7DCCD4B94F3}" sibTransId="{F5385FB1-7904-4623-BECC-A0DB9EA918A8}"/>
    <dgm:cxn modelId="{737B8E4D-F11C-4935-A397-C261B810BC1A}" srcId="{C7A94189-9266-45F8-9202-FA7A6568E0C7}" destId="{397E5BC1-7270-4825-A9AC-64DBA9F6518F}" srcOrd="1" destOrd="0" parTransId="{D18728DB-C11F-4DE6-9907-6FE03A4B27FF}" sibTransId="{B9B4227A-3A59-4B5A-9789-B14E4CE1A02F}"/>
    <dgm:cxn modelId="{C077E24F-308A-43F0-9152-4CC8988A6D7D}" type="presOf" srcId="{C7A94189-9266-45F8-9202-FA7A6568E0C7}" destId="{70901923-B84C-4D21-9456-D30C4CB08FC1}" srcOrd="0" destOrd="0" presId="urn:microsoft.com/office/officeart/2018/2/layout/IconCircleList"/>
    <dgm:cxn modelId="{C590EF8B-DF76-4D9F-8845-3C20E872AF16}" type="presOf" srcId="{965C73A9-80A3-4550-8273-7EDC882CFC23}" destId="{94F7CDAE-D173-4A84-92E7-FFCCD82810DF}" srcOrd="0" destOrd="0" presId="urn:microsoft.com/office/officeart/2018/2/layout/IconCircleList"/>
    <dgm:cxn modelId="{30F06B8F-CA35-4630-A317-378EBBD1FA95}" type="presOf" srcId="{7BB2DC0F-1C4D-45B9-A8BD-01B39ACD2E54}" destId="{E8604B80-4C85-4E40-A653-E245B0192BF3}" srcOrd="0" destOrd="0" presId="urn:microsoft.com/office/officeart/2018/2/layout/IconCircleList"/>
    <dgm:cxn modelId="{FAC0AB91-B714-45AE-B278-5B2D5BFEDF20}" srcId="{C7A94189-9266-45F8-9202-FA7A6568E0C7}" destId="{6CF3A1A5-BA82-4777-A2A3-9B970F005A18}" srcOrd="4" destOrd="0" parTransId="{6D8BE7BF-AF76-49A4-B12F-94FD72D54502}" sibTransId="{44ACCB36-016D-4182-B84E-6B90DAF8F4FD}"/>
    <dgm:cxn modelId="{8F3A2F93-CB66-4CFB-8C20-465D5CF661D5}" type="presOf" srcId="{397E5BC1-7270-4825-A9AC-64DBA9F6518F}" destId="{E43D28E7-B4F1-4ED1-80FB-AE66B6B80648}" srcOrd="0" destOrd="0" presId="urn:microsoft.com/office/officeart/2018/2/layout/IconCircleList"/>
    <dgm:cxn modelId="{E2D81E9A-97D5-4FD1-8647-FC97B9C0BA36}" srcId="{C7A94189-9266-45F8-9202-FA7A6568E0C7}" destId="{8F6CA988-4AA2-404D-8924-3817F924D5C5}" srcOrd="0" destOrd="0" parTransId="{A63D094C-F785-4A6D-B8BD-C8E21A41CAD1}" sibTransId="{AC17BA5B-8B02-4DB6-86A5-75AEC722DC19}"/>
    <dgm:cxn modelId="{27446FA0-4749-4816-A1A4-31AF32EA72D0}" type="presOf" srcId="{B9B4227A-3A59-4B5A-9789-B14E4CE1A02F}" destId="{0A249CBD-20FE-4965-9FC2-75E9642718DB}" srcOrd="0" destOrd="0" presId="urn:microsoft.com/office/officeart/2018/2/layout/IconCircleList"/>
    <dgm:cxn modelId="{1E5FCAA2-08AF-46AB-B4BD-627B1348F56A}" type="presOf" srcId="{F5385FB1-7904-4623-BECC-A0DB9EA918A8}" destId="{64369054-3EBF-48C0-8504-9D2E63D19229}" srcOrd="0" destOrd="0" presId="urn:microsoft.com/office/officeart/2018/2/layout/IconCircleList"/>
    <dgm:cxn modelId="{F164DEB0-2128-4210-8393-9ACA80C9B0CD}" srcId="{C7A94189-9266-45F8-9202-FA7A6568E0C7}" destId="{965C73A9-80A3-4550-8273-7EDC882CFC23}" srcOrd="2" destOrd="0" parTransId="{21B87FD6-8927-446C-BB92-5F77C6AB2C19}" sibTransId="{7BB2DC0F-1C4D-45B9-A8BD-01B39ACD2E54}"/>
    <dgm:cxn modelId="{66C34BDE-A25E-471C-A746-92EBF8B9BCAD}" type="presOf" srcId="{A0588238-0879-42D3-8F96-EFAF503F3ACD}" destId="{FF42D476-1A1C-4794-81CF-B462FC20BFF8}" srcOrd="0" destOrd="0" presId="urn:microsoft.com/office/officeart/2018/2/layout/IconCircleList"/>
    <dgm:cxn modelId="{C318F065-3139-4B02-834C-D0C9336A2F16}" type="presParOf" srcId="{70901923-B84C-4D21-9456-D30C4CB08FC1}" destId="{CBC38C6F-CAB6-474A-BB51-20BF3236F1FC}" srcOrd="0" destOrd="0" presId="urn:microsoft.com/office/officeart/2018/2/layout/IconCircleList"/>
    <dgm:cxn modelId="{96FBAF82-7ED3-4AD8-B885-60D7487E2D96}" type="presParOf" srcId="{CBC38C6F-CAB6-474A-BB51-20BF3236F1FC}" destId="{A8C3FCDC-F8CB-4A1E-92ED-7CF6D9E2F481}" srcOrd="0" destOrd="0" presId="urn:microsoft.com/office/officeart/2018/2/layout/IconCircleList"/>
    <dgm:cxn modelId="{A96E4CB2-8A09-4439-90F1-FB17339D55A8}" type="presParOf" srcId="{A8C3FCDC-F8CB-4A1E-92ED-7CF6D9E2F481}" destId="{58FFF2B1-82AE-4EDE-B589-22AEF04974EE}" srcOrd="0" destOrd="0" presId="urn:microsoft.com/office/officeart/2018/2/layout/IconCircleList"/>
    <dgm:cxn modelId="{B7F3D04E-5FF4-464E-BF92-45F418D289EA}" type="presParOf" srcId="{A8C3FCDC-F8CB-4A1E-92ED-7CF6D9E2F481}" destId="{886C4AB0-80A3-4FE6-B49C-85E8F49B3894}" srcOrd="1" destOrd="0" presId="urn:microsoft.com/office/officeart/2018/2/layout/IconCircleList"/>
    <dgm:cxn modelId="{038CFADE-5BEC-46DD-BAF3-8D1FB9DE08AF}" type="presParOf" srcId="{A8C3FCDC-F8CB-4A1E-92ED-7CF6D9E2F481}" destId="{E2A74D39-648C-4FBA-9137-A4EA1F2DA05F}" srcOrd="2" destOrd="0" presId="urn:microsoft.com/office/officeart/2018/2/layout/IconCircleList"/>
    <dgm:cxn modelId="{D7F163AB-EC81-45F9-8F05-3643C324365B}" type="presParOf" srcId="{A8C3FCDC-F8CB-4A1E-92ED-7CF6D9E2F481}" destId="{1E009F68-F966-4BE0-AB6A-30E2B8DFB22D}" srcOrd="3" destOrd="0" presId="urn:microsoft.com/office/officeart/2018/2/layout/IconCircleList"/>
    <dgm:cxn modelId="{3C791D14-EEDD-4D0B-A669-EA0EC04ECB9E}" type="presParOf" srcId="{CBC38C6F-CAB6-474A-BB51-20BF3236F1FC}" destId="{A5E731E1-E997-4C27-8294-EE237D57C354}" srcOrd="1" destOrd="0" presId="urn:microsoft.com/office/officeart/2018/2/layout/IconCircleList"/>
    <dgm:cxn modelId="{EC73799B-3B40-481B-BFBA-E54D83FBF545}" type="presParOf" srcId="{CBC38C6F-CAB6-474A-BB51-20BF3236F1FC}" destId="{F1D09638-BD65-4595-9D18-02877C5ABA04}" srcOrd="2" destOrd="0" presId="urn:microsoft.com/office/officeart/2018/2/layout/IconCircleList"/>
    <dgm:cxn modelId="{2DF165ED-23A1-4722-B356-B719F9C3B659}" type="presParOf" srcId="{F1D09638-BD65-4595-9D18-02877C5ABA04}" destId="{85914593-1737-43AF-8907-2EFA09E6CD54}" srcOrd="0" destOrd="0" presId="urn:microsoft.com/office/officeart/2018/2/layout/IconCircleList"/>
    <dgm:cxn modelId="{C34D29B8-43FC-419E-9C29-9159C1471FBC}" type="presParOf" srcId="{F1D09638-BD65-4595-9D18-02877C5ABA04}" destId="{30F72084-94BA-4835-827A-CD6E46CA0098}" srcOrd="1" destOrd="0" presId="urn:microsoft.com/office/officeart/2018/2/layout/IconCircleList"/>
    <dgm:cxn modelId="{64FF7246-F68A-4BB0-9045-72B46EA3977F}" type="presParOf" srcId="{F1D09638-BD65-4595-9D18-02877C5ABA04}" destId="{AEC3DF18-8A70-4FAF-861D-CB53CEF191AD}" srcOrd="2" destOrd="0" presId="urn:microsoft.com/office/officeart/2018/2/layout/IconCircleList"/>
    <dgm:cxn modelId="{F8F3E50A-FA29-42E9-9B6F-14AEE22C3A4E}" type="presParOf" srcId="{F1D09638-BD65-4595-9D18-02877C5ABA04}" destId="{E43D28E7-B4F1-4ED1-80FB-AE66B6B80648}" srcOrd="3" destOrd="0" presId="urn:microsoft.com/office/officeart/2018/2/layout/IconCircleList"/>
    <dgm:cxn modelId="{2BF55F21-320A-4BD0-8884-2D4724F7ABAF}" type="presParOf" srcId="{CBC38C6F-CAB6-474A-BB51-20BF3236F1FC}" destId="{0A249CBD-20FE-4965-9FC2-75E9642718DB}" srcOrd="3" destOrd="0" presId="urn:microsoft.com/office/officeart/2018/2/layout/IconCircleList"/>
    <dgm:cxn modelId="{395CDA40-CD33-4359-9197-DC7302BFF239}" type="presParOf" srcId="{CBC38C6F-CAB6-474A-BB51-20BF3236F1FC}" destId="{A7CD607F-1A78-4F9C-B8FF-BBEF1503A607}" srcOrd="4" destOrd="0" presId="urn:microsoft.com/office/officeart/2018/2/layout/IconCircleList"/>
    <dgm:cxn modelId="{AEA41C2F-9A3F-4DF3-A4FF-7823639B4AF4}" type="presParOf" srcId="{A7CD607F-1A78-4F9C-B8FF-BBEF1503A607}" destId="{0AA63886-1360-4D44-B2CD-F1E552EEBAFF}" srcOrd="0" destOrd="0" presId="urn:microsoft.com/office/officeart/2018/2/layout/IconCircleList"/>
    <dgm:cxn modelId="{1CC52658-C0C3-4072-8DEA-43BD241C309C}" type="presParOf" srcId="{A7CD607F-1A78-4F9C-B8FF-BBEF1503A607}" destId="{8F86B717-36C7-4B35-990A-1D9C60B2EBBA}" srcOrd="1" destOrd="0" presId="urn:microsoft.com/office/officeart/2018/2/layout/IconCircleList"/>
    <dgm:cxn modelId="{6EA4A63E-2213-46B6-9AA9-B50FBD76143A}" type="presParOf" srcId="{A7CD607F-1A78-4F9C-B8FF-BBEF1503A607}" destId="{1E545DA2-2D9F-44F4-BF46-D8D39A26A84D}" srcOrd="2" destOrd="0" presId="urn:microsoft.com/office/officeart/2018/2/layout/IconCircleList"/>
    <dgm:cxn modelId="{F23A4F33-0A31-4D07-9A87-44E42216CCE9}" type="presParOf" srcId="{A7CD607F-1A78-4F9C-B8FF-BBEF1503A607}" destId="{94F7CDAE-D173-4A84-92E7-FFCCD82810DF}" srcOrd="3" destOrd="0" presId="urn:microsoft.com/office/officeart/2018/2/layout/IconCircleList"/>
    <dgm:cxn modelId="{92EEBD0F-D316-4E4B-9D2B-D9A1F0624C21}" type="presParOf" srcId="{CBC38C6F-CAB6-474A-BB51-20BF3236F1FC}" destId="{E8604B80-4C85-4E40-A653-E245B0192BF3}" srcOrd="5" destOrd="0" presId="urn:microsoft.com/office/officeart/2018/2/layout/IconCircleList"/>
    <dgm:cxn modelId="{0C97DABF-FD46-4C63-AFB4-BCEE81E8B3F3}" type="presParOf" srcId="{CBC38C6F-CAB6-474A-BB51-20BF3236F1FC}" destId="{D64F9D96-2C7C-41EF-9077-6ED30DC06A7B}" srcOrd="6" destOrd="0" presId="urn:microsoft.com/office/officeart/2018/2/layout/IconCircleList"/>
    <dgm:cxn modelId="{1E593488-9AA8-4469-9E0C-F87511A826EB}" type="presParOf" srcId="{D64F9D96-2C7C-41EF-9077-6ED30DC06A7B}" destId="{EC2A1177-1EF5-43A6-9E84-D161D91AF2C3}" srcOrd="0" destOrd="0" presId="urn:microsoft.com/office/officeart/2018/2/layout/IconCircleList"/>
    <dgm:cxn modelId="{D3770D4B-FB0C-4452-A7D7-444B93C6448D}" type="presParOf" srcId="{D64F9D96-2C7C-41EF-9077-6ED30DC06A7B}" destId="{DC1D9905-0B32-4DB2-8B93-B09BFCE819F9}" srcOrd="1" destOrd="0" presId="urn:microsoft.com/office/officeart/2018/2/layout/IconCircleList"/>
    <dgm:cxn modelId="{B0E7E0DB-290E-4DEE-BD17-47E560383534}" type="presParOf" srcId="{D64F9D96-2C7C-41EF-9077-6ED30DC06A7B}" destId="{49FEE816-025C-4824-9823-C8FDD45CA2D0}" srcOrd="2" destOrd="0" presId="urn:microsoft.com/office/officeart/2018/2/layout/IconCircleList"/>
    <dgm:cxn modelId="{F705E1FA-6598-45AF-8A09-B279C963FEE8}" type="presParOf" srcId="{D64F9D96-2C7C-41EF-9077-6ED30DC06A7B}" destId="{FF42D476-1A1C-4794-81CF-B462FC20BFF8}" srcOrd="3" destOrd="0" presId="urn:microsoft.com/office/officeart/2018/2/layout/IconCircleList"/>
    <dgm:cxn modelId="{E5573EB0-8742-4525-8545-E55397871508}" type="presParOf" srcId="{CBC38C6F-CAB6-474A-BB51-20BF3236F1FC}" destId="{64369054-3EBF-48C0-8504-9D2E63D19229}" srcOrd="7" destOrd="0" presId="urn:microsoft.com/office/officeart/2018/2/layout/IconCircleList"/>
    <dgm:cxn modelId="{13C370A6-59EA-44B5-BDE9-4D2F7ED37534}" type="presParOf" srcId="{CBC38C6F-CAB6-474A-BB51-20BF3236F1FC}" destId="{CAEDE889-DD46-41F3-B0C4-947FB93AD351}" srcOrd="8" destOrd="0" presId="urn:microsoft.com/office/officeart/2018/2/layout/IconCircleList"/>
    <dgm:cxn modelId="{96232406-3DEB-47E9-8B60-DC6696F36608}" type="presParOf" srcId="{CAEDE889-DD46-41F3-B0C4-947FB93AD351}" destId="{25AA2069-3704-4FC8-9F45-B7EDC88507DC}" srcOrd="0" destOrd="0" presId="urn:microsoft.com/office/officeart/2018/2/layout/IconCircleList"/>
    <dgm:cxn modelId="{867E59CC-C0C7-44FF-B437-B30D5A6D0F0E}" type="presParOf" srcId="{CAEDE889-DD46-41F3-B0C4-947FB93AD351}" destId="{50DF9993-5206-464F-B8AA-C1691171B65E}" srcOrd="1" destOrd="0" presId="urn:microsoft.com/office/officeart/2018/2/layout/IconCircleList"/>
    <dgm:cxn modelId="{FFE1B187-41DC-48B4-B4D1-7AC8A8F3272F}" type="presParOf" srcId="{CAEDE889-DD46-41F3-B0C4-947FB93AD351}" destId="{6C64092D-CAFA-440B-AADF-7BF965F638A9}" srcOrd="2" destOrd="0" presId="urn:microsoft.com/office/officeart/2018/2/layout/IconCircleList"/>
    <dgm:cxn modelId="{99E8F207-18EF-44A4-BA78-DADAB6315D68}" type="presParOf" srcId="{CAEDE889-DD46-41F3-B0C4-947FB93AD351}" destId="{6D5A8339-FFA9-4A5A-B8B4-C03A701660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11863B4-8E4C-45C2-B6EE-C70AFFDE4043}"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en-US"/>
        </a:p>
      </dgm:t>
    </dgm:pt>
    <dgm:pt modelId="{B164F9A3-BF21-4403-844E-3BF839926C59}">
      <dgm:prSet/>
      <dgm:spPr/>
      <dgm:t>
        <a:bodyPr/>
        <a:lstStyle/>
        <a:p>
          <a:r>
            <a:rPr lang="en-US" dirty="0"/>
            <a:t>As may be obvious, users’ consumption of content items varies by context. For example, in historical data</a:t>
          </a:r>
          <a:r>
            <a:rPr lang="tr-TR" dirty="0"/>
            <a:t> of </a:t>
          </a:r>
          <a:r>
            <a:rPr lang="tr-TR" dirty="0" err="1"/>
            <a:t>Yahoo</a:t>
          </a:r>
          <a:r>
            <a:rPr lang="en-US" dirty="0"/>
            <a:t>, </a:t>
          </a:r>
          <a:r>
            <a:rPr lang="tr-TR" dirty="0"/>
            <a:t>it is </a:t>
          </a:r>
          <a:r>
            <a:rPr lang="en-US" dirty="0"/>
            <a:t>found that users have on average less dwell time per article on mobile or tablet devices than on desktops. </a:t>
          </a:r>
        </a:p>
      </dgm:t>
    </dgm:pt>
    <dgm:pt modelId="{A3EC4383-32FD-4540-99AE-67DE353FE9BB}" type="parTrans" cxnId="{2E28B995-590B-4062-823C-CC94B80EC300}">
      <dgm:prSet/>
      <dgm:spPr/>
      <dgm:t>
        <a:bodyPr/>
        <a:lstStyle/>
        <a:p>
          <a:endParaRPr lang="en-US"/>
        </a:p>
      </dgm:t>
    </dgm:pt>
    <dgm:pt modelId="{FCE3BFCA-C56E-482B-BFEF-FFA5CD19FCF6}" type="sibTrans" cxnId="{2E28B995-590B-4062-823C-CC94B80EC300}">
      <dgm:prSet/>
      <dgm:spPr/>
      <dgm:t>
        <a:bodyPr/>
        <a:lstStyle/>
        <a:p>
          <a:endParaRPr lang="en-US"/>
        </a:p>
      </dgm:t>
    </dgm:pt>
    <dgm:pt modelId="{FDFBC5A6-DD4B-4B3E-864E-B783359BC598}">
      <dgm:prSet/>
      <dgm:spPr/>
      <dgm:t>
        <a:bodyPr/>
        <a:lstStyle/>
        <a:p>
          <a:r>
            <a:rPr lang="en-US"/>
            <a:t>Also, users on average spend less time per slideshow than per article. </a:t>
          </a:r>
        </a:p>
      </dgm:t>
    </dgm:pt>
    <dgm:pt modelId="{499079AA-29FA-4CAC-87F5-E4D8CB3E00D1}" type="parTrans" cxnId="{A2D1A518-8A04-49CB-8CEB-6687C79E8B64}">
      <dgm:prSet/>
      <dgm:spPr/>
      <dgm:t>
        <a:bodyPr/>
        <a:lstStyle/>
        <a:p>
          <a:endParaRPr lang="en-US"/>
        </a:p>
      </dgm:t>
    </dgm:pt>
    <dgm:pt modelId="{197745A6-C000-4574-B990-3814E49A0F5F}" type="sibTrans" cxnId="{A2D1A518-8A04-49CB-8CEB-6687C79E8B64}">
      <dgm:prSet/>
      <dgm:spPr/>
      <dgm:t>
        <a:bodyPr/>
        <a:lstStyle/>
        <a:p>
          <a:endParaRPr lang="en-US"/>
        </a:p>
      </dgm:t>
    </dgm:pt>
    <dgm:pt modelId="{D16A3315-C326-446B-9F80-A820670C4A98}">
      <dgm:prSet/>
      <dgm:spPr/>
      <dgm:t>
        <a:bodyPr/>
        <a:lstStyle/>
        <a:p>
          <a:r>
            <a:rPr lang="en-US"/>
            <a:t>Indeed, different content types, by their nature, would result in different browsing behaviors; thus different dwell times would </a:t>
          </a:r>
          <a:r>
            <a:rPr lang="tr-TR"/>
            <a:t>be </a:t>
          </a:r>
          <a:r>
            <a:rPr lang="en-US"/>
            <a:t>expect</a:t>
          </a:r>
          <a:r>
            <a:rPr lang="tr-TR"/>
            <a:t>ed </a:t>
          </a:r>
          <a:r>
            <a:rPr lang="en-US"/>
            <a:t>among these content types. </a:t>
          </a:r>
        </a:p>
      </dgm:t>
    </dgm:pt>
    <dgm:pt modelId="{4A4C1D33-1C5C-4114-8A3D-415E94FD7934}" type="parTrans" cxnId="{5C799BDC-B5BD-4F80-BA1B-2779542D3AD9}">
      <dgm:prSet/>
      <dgm:spPr/>
      <dgm:t>
        <a:bodyPr/>
        <a:lstStyle/>
        <a:p>
          <a:endParaRPr lang="en-US"/>
        </a:p>
      </dgm:t>
    </dgm:pt>
    <dgm:pt modelId="{3DBFAC50-B4E3-4150-9DE8-D3C2468DBDA1}" type="sibTrans" cxnId="{5C799BDC-B5BD-4F80-BA1B-2779542D3AD9}">
      <dgm:prSet/>
      <dgm:spPr/>
      <dgm:t>
        <a:bodyPr/>
        <a:lstStyle/>
        <a:p>
          <a:endParaRPr lang="en-US"/>
        </a:p>
      </dgm:t>
    </dgm:pt>
    <dgm:pt modelId="{C07E47FF-06C3-484A-8889-4BCF7EF02AA7}">
      <dgm:prSet/>
      <dgm:spPr/>
      <dgm:t>
        <a:bodyPr/>
        <a:lstStyle/>
        <a:p>
          <a:r>
            <a:rPr lang="en-US"/>
            <a:t>In order to extract comparable user engagement signals, </a:t>
          </a:r>
          <a:r>
            <a:rPr lang="tr-TR"/>
            <a:t>authors of the paper </a:t>
          </a:r>
          <a:r>
            <a:rPr lang="en-US"/>
            <a:t>introduce the normalized user dwell time to handle users’ different content consumption behaviors on different devices for personalization. The technique discussed </a:t>
          </a:r>
          <a:r>
            <a:rPr lang="tr-TR"/>
            <a:t>in the paper </a:t>
          </a:r>
          <a:r>
            <a:rPr lang="en-US"/>
            <a:t>can also be used to blend multiple content sources (e.g., slide-shows and articles) into a unified stream</a:t>
          </a:r>
          <a:r>
            <a:rPr lang="tr-TR"/>
            <a:t>.</a:t>
          </a:r>
          <a:endParaRPr lang="en-US"/>
        </a:p>
      </dgm:t>
    </dgm:pt>
    <dgm:pt modelId="{C31AC858-140B-4BB6-9ECA-BA5B434ABBC5}" type="parTrans" cxnId="{0DA6B6F5-96D3-4FA8-9996-E1DE5C9D3308}">
      <dgm:prSet/>
      <dgm:spPr/>
      <dgm:t>
        <a:bodyPr/>
        <a:lstStyle/>
        <a:p>
          <a:endParaRPr lang="en-US"/>
        </a:p>
      </dgm:t>
    </dgm:pt>
    <dgm:pt modelId="{5574ED1E-EA20-44AD-8717-5878B51F8906}" type="sibTrans" cxnId="{0DA6B6F5-96D3-4FA8-9996-E1DE5C9D3308}">
      <dgm:prSet/>
      <dgm:spPr/>
      <dgm:t>
        <a:bodyPr/>
        <a:lstStyle/>
        <a:p>
          <a:endParaRPr lang="en-US"/>
        </a:p>
      </dgm:t>
    </dgm:pt>
    <dgm:pt modelId="{924544E0-383C-410A-91F5-B9DEC61D6C41}" type="pres">
      <dgm:prSet presAssocID="{E11863B4-8E4C-45C2-B6EE-C70AFFDE4043}" presName="linear" presStyleCnt="0">
        <dgm:presLayoutVars>
          <dgm:animLvl val="lvl"/>
          <dgm:resizeHandles val="exact"/>
        </dgm:presLayoutVars>
      </dgm:prSet>
      <dgm:spPr/>
    </dgm:pt>
    <dgm:pt modelId="{ACEF9355-597B-47CA-BE2A-967657E1E3B6}" type="pres">
      <dgm:prSet presAssocID="{B164F9A3-BF21-4403-844E-3BF839926C59}" presName="parentText" presStyleLbl="node1" presStyleIdx="0" presStyleCnt="4">
        <dgm:presLayoutVars>
          <dgm:chMax val="0"/>
          <dgm:bulletEnabled val="1"/>
        </dgm:presLayoutVars>
      </dgm:prSet>
      <dgm:spPr/>
    </dgm:pt>
    <dgm:pt modelId="{337CFE3B-9AC4-4A12-BB98-1E9F9949FE2D}" type="pres">
      <dgm:prSet presAssocID="{FCE3BFCA-C56E-482B-BFEF-FFA5CD19FCF6}" presName="spacer" presStyleCnt="0"/>
      <dgm:spPr/>
    </dgm:pt>
    <dgm:pt modelId="{14156080-6B4A-4C0D-BA51-D6FF741BE92A}" type="pres">
      <dgm:prSet presAssocID="{FDFBC5A6-DD4B-4B3E-864E-B783359BC598}" presName="parentText" presStyleLbl="node1" presStyleIdx="1" presStyleCnt="4">
        <dgm:presLayoutVars>
          <dgm:chMax val="0"/>
          <dgm:bulletEnabled val="1"/>
        </dgm:presLayoutVars>
      </dgm:prSet>
      <dgm:spPr/>
    </dgm:pt>
    <dgm:pt modelId="{9A0648E4-839E-4464-8373-A59C4B09CE0A}" type="pres">
      <dgm:prSet presAssocID="{197745A6-C000-4574-B990-3814E49A0F5F}" presName="spacer" presStyleCnt="0"/>
      <dgm:spPr/>
    </dgm:pt>
    <dgm:pt modelId="{44083AC4-3F6F-4170-BE21-8F9FE4EE00AE}" type="pres">
      <dgm:prSet presAssocID="{D16A3315-C326-446B-9F80-A820670C4A98}" presName="parentText" presStyleLbl="node1" presStyleIdx="2" presStyleCnt="4">
        <dgm:presLayoutVars>
          <dgm:chMax val="0"/>
          <dgm:bulletEnabled val="1"/>
        </dgm:presLayoutVars>
      </dgm:prSet>
      <dgm:spPr/>
    </dgm:pt>
    <dgm:pt modelId="{C1B32B30-F95D-478B-936C-A6D643BFE13C}" type="pres">
      <dgm:prSet presAssocID="{3DBFAC50-B4E3-4150-9DE8-D3C2468DBDA1}" presName="spacer" presStyleCnt="0"/>
      <dgm:spPr/>
    </dgm:pt>
    <dgm:pt modelId="{B1188C54-3BBC-4893-B9EE-6515DEFC5A28}" type="pres">
      <dgm:prSet presAssocID="{C07E47FF-06C3-484A-8889-4BCF7EF02AA7}" presName="parentText" presStyleLbl="node1" presStyleIdx="3" presStyleCnt="4">
        <dgm:presLayoutVars>
          <dgm:chMax val="0"/>
          <dgm:bulletEnabled val="1"/>
        </dgm:presLayoutVars>
      </dgm:prSet>
      <dgm:spPr/>
    </dgm:pt>
  </dgm:ptLst>
  <dgm:cxnLst>
    <dgm:cxn modelId="{C5B7B807-7470-42CC-8370-B7130DABF252}" type="presOf" srcId="{D16A3315-C326-446B-9F80-A820670C4A98}" destId="{44083AC4-3F6F-4170-BE21-8F9FE4EE00AE}" srcOrd="0" destOrd="0" presId="urn:microsoft.com/office/officeart/2005/8/layout/vList2"/>
    <dgm:cxn modelId="{A2D1A518-8A04-49CB-8CEB-6687C79E8B64}" srcId="{E11863B4-8E4C-45C2-B6EE-C70AFFDE4043}" destId="{FDFBC5A6-DD4B-4B3E-864E-B783359BC598}" srcOrd="1" destOrd="0" parTransId="{499079AA-29FA-4CAC-87F5-E4D8CB3E00D1}" sibTransId="{197745A6-C000-4574-B990-3814E49A0F5F}"/>
    <dgm:cxn modelId="{DB463422-1F62-4785-8A1F-7772CB63773C}" type="presOf" srcId="{FDFBC5A6-DD4B-4B3E-864E-B783359BC598}" destId="{14156080-6B4A-4C0D-BA51-D6FF741BE92A}" srcOrd="0" destOrd="0" presId="urn:microsoft.com/office/officeart/2005/8/layout/vList2"/>
    <dgm:cxn modelId="{A4F5E139-3F31-418E-A6FC-60BC5300DEB4}" type="presOf" srcId="{C07E47FF-06C3-484A-8889-4BCF7EF02AA7}" destId="{B1188C54-3BBC-4893-B9EE-6515DEFC5A28}" srcOrd="0" destOrd="0" presId="urn:microsoft.com/office/officeart/2005/8/layout/vList2"/>
    <dgm:cxn modelId="{D843EA4B-34C9-4504-A779-1CFC61AF4389}" type="presOf" srcId="{B164F9A3-BF21-4403-844E-3BF839926C59}" destId="{ACEF9355-597B-47CA-BE2A-967657E1E3B6}" srcOrd="0" destOrd="0" presId="urn:microsoft.com/office/officeart/2005/8/layout/vList2"/>
    <dgm:cxn modelId="{29A81086-10DF-479F-BD62-F424705CE2F5}" type="presOf" srcId="{E11863B4-8E4C-45C2-B6EE-C70AFFDE4043}" destId="{924544E0-383C-410A-91F5-B9DEC61D6C41}" srcOrd="0" destOrd="0" presId="urn:microsoft.com/office/officeart/2005/8/layout/vList2"/>
    <dgm:cxn modelId="{2E28B995-590B-4062-823C-CC94B80EC300}" srcId="{E11863B4-8E4C-45C2-B6EE-C70AFFDE4043}" destId="{B164F9A3-BF21-4403-844E-3BF839926C59}" srcOrd="0" destOrd="0" parTransId="{A3EC4383-32FD-4540-99AE-67DE353FE9BB}" sibTransId="{FCE3BFCA-C56E-482B-BFEF-FFA5CD19FCF6}"/>
    <dgm:cxn modelId="{5C799BDC-B5BD-4F80-BA1B-2779542D3AD9}" srcId="{E11863B4-8E4C-45C2-B6EE-C70AFFDE4043}" destId="{D16A3315-C326-446B-9F80-A820670C4A98}" srcOrd="2" destOrd="0" parTransId="{4A4C1D33-1C5C-4114-8A3D-415E94FD7934}" sibTransId="{3DBFAC50-B4E3-4150-9DE8-D3C2468DBDA1}"/>
    <dgm:cxn modelId="{0DA6B6F5-96D3-4FA8-9996-E1DE5C9D3308}" srcId="{E11863B4-8E4C-45C2-B6EE-C70AFFDE4043}" destId="{C07E47FF-06C3-484A-8889-4BCF7EF02AA7}" srcOrd="3" destOrd="0" parTransId="{C31AC858-140B-4BB6-9ECA-BA5B434ABBC5}" sibTransId="{5574ED1E-EA20-44AD-8717-5878B51F8906}"/>
    <dgm:cxn modelId="{605BBF54-ACE2-450B-B4EF-916FC932357F}" type="presParOf" srcId="{924544E0-383C-410A-91F5-B9DEC61D6C41}" destId="{ACEF9355-597B-47CA-BE2A-967657E1E3B6}" srcOrd="0" destOrd="0" presId="urn:microsoft.com/office/officeart/2005/8/layout/vList2"/>
    <dgm:cxn modelId="{84BF8C14-C67D-4AED-8B6D-931F76ACF853}" type="presParOf" srcId="{924544E0-383C-410A-91F5-B9DEC61D6C41}" destId="{337CFE3B-9AC4-4A12-BB98-1E9F9949FE2D}" srcOrd="1" destOrd="0" presId="urn:microsoft.com/office/officeart/2005/8/layout/vList2"/>
    <dgm:cxn modelId="{E6AFE66D-05EF-4C27-8460-A54A37D79E6A}" type="presParOf" srcId="{924544E0-383C-410A-91F5-B9DEC61D6C41}" destId="{14156080-6B4A-4C0D-BA51-D6FF741BE92A}" srcOrd="2" destOrd="0" presId="urn:microsoft.com/office/officeart/2005/8/layout/vList2"/>
    <dgm:cxn modelId="{35C1E9F4-E7D8-4BDF-9556-AA8EB5F5F1B8}" type="presParOf" srcId="{924544E0-383C-410A-91F5-B9DEC61D6C41}" destId="{9A0648E4-839E-4464-8373-A59C4B09CE0A}" srcOrd="3" destOrd="0" presId="urn:microsoft.com/office/officeart/2005/8/layout/vList2"/>
    <dgm:cxn modelId="{C5BF21AD-ABF5-4D50-AFA5-801EB3BADF49}" type="presParOf" srcId="{924544E0-383C-410A-91F5-B9DEC61D6C41}" destId="{44083AC4-3F6F-4170-BE21-8F9FE4EE00AE}" srcOrd="4" destOrd="0" presId="urn:microsoft.com/office/officeart/2005/8/layout/vList2"/>
    <dgm:cxn modelId="{B057D007-E4B1-4A41-B7D9-6DB99CE3D45A}" type="presParOf" srcId="{924544E0-383C-410A-91F5-B9DEC61D6C41}" destId="{C1B32B30-F95D-478B-936C-A6D643BFE13C}" srcOrd="5" destOrd="0" presId="urn:microsoft.com/office/officeart/2005/8/layout/vList2"/>
    <dgm:cxn modelId="{0A02EAC1-EB87-49BC-9097-E909E5BCBBD8}" type="presParOf" srcId="{924544E0-383C-410A-91F5-B9DEC61D6C41}" destId="{B1188C54-3BBC-4893-B9EE-6515DEFC5A2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93A2BF-1F8E-4C12-9DB2-BBF95ABD2E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2BBB81-7E1C-4C3C-9DC9-4A5E885DB71D}">
      <dgm:prSet/>
      <dgm:spPr/>
      <dgm:t>
        <a:bodyPr/>
        <a:lstStyle/>
        <a:p>
          <a:r>
            <a:rPr lang="tr-TR"/>
            <a:t>The authors </a:t>
          </a:r>
          <a:r>
            <a:rPr lang="en-US"/>
            <a:t>present a machine learning method to predict dwell time of article stories using simple features. </a:t>
          </a:r>
        </a:p>
      </dgm:t>
    </dgm:pt>
    <dgm:pt modelId="{C39AECE2-58F1-4A7F-9040-85F74313088E}" type="parTrans" cxnId="{29052633-D4BE-451B-8864-E1E13E9BD398}">
      <dgm:prSet/>
      <dgm:spPr/>
      <dgm:t>
        <a:bodyPr/>
        <a:lstStyle/>
        <a:p>
          <a:endParaRPr lang="en-US"/>
        </a:p>
      </dgm:t>
    </dgm:pt>
    <dgm:pt modelId="{FBCE6D02-23D0-4C8B-8095-60DA208F7774}" type="sibTrans" cxnId="{29052633-D4BE-451B-8864-E1E13E9BD398}">
      <dgm:prSet/>
      <dgm:spPr/>
      <dgm:t>
        <a:bodyPr/>
        <a:lstStyle/>
        <a:p>
          <a:endParaRPr lang="en-US"/>
        </a:p>
      </dgm:t>
    </dgm:pt>
    <dgm:pt modelId="{CB421D89-1992-47F4-A836-FD97ECCCBC62}">
      <dgm:prSet/>
      <dgm:spPr/>
      <dgm:t>
        <a:bodyPr/>
        <a:lstStyle/>
        <a:p>
          <a:r>
            <a:rPr lang="en-US"/>
            <a:t>The features </a:t>
          </a:r>
          <a:r>
            <a:rPr lang="tr-TR"/>
            <a:t>they </a:t>
          </a:r>
          <a:r>
            <a:rPr lang="en-US"/>
            <a:t>consider are topical category of the article and the context in which the article would be shown (e.g., desktop, tablet or mobile). </a:t>
          </a:r>
        </a:p>
      </dgm:t>
    </dgm:pt>
    <dgm:pt modelId="{816BC9E5-51DA-4913-95D2-5164054EEC27}" type="parTrans" cxnId="{F9A820BE-0AF9-4E3E-9B2E-0731A5BFDE7B}">
      <dgm:prSet/>
      <dgm:spPr/>
      <dgm:t>
        <a:bodyPr/>
        <a:lstStyle/>
        <a:p>
          <a:endParaRPr lang="en-US"/>
        </a:p>
      </dgm:t>
    </dgm:pt>
    <dgm:pt modelId="{C95AFEF4-57DF-48F0-864D-480726D58215}" type="sibTrans" cxnId="{F9A820BE-0AF9-4E3E-9B2E-0731A5BFDE7B}">
      <dgm:prSet/>
      <dgm:spPr/>
      <dgm:t>
        <a:bodyPr/>
        <a:lstStyle/>
        <a:p>
          <a:endParaRPr lang="en-US"/>
        </a:p>
      </dgm:t>
    </dgm:pt>
    <dgm:pt modelId="{D674D239-ED42-4A9E-9706-12B3A2730C80}">
      <dgm:prSet/>
      <dgm:spPr/>
      <dgm:t>
        <a:bodyPr/>
        <a:lstStyle/>
        <a:p>
          <a:r>
            <a:rPr lang="tr-TR"/>
            <a:t>They </a:t>
          </a:r>
          <a:r>
            <a:rPr lang="en-US"/>
            <a:t>use Support Vector Regression (SVR) models to predict dwell time. </a:t>
          </a:r>
        </a:p>
      </dgm:t>
    </dgm:pt>
    <dgm:pt modelId="{0FC51544-366A-4777-9306-B05E97A715EC}" type="parTrans" cxnId="{F5AC448B-5B29-426B-AC3D-CA64962C55F4}">
      <dgm:prSet/>
      <dgm:spPr/>
      <dgm:t>
        <a:bodyPr/>
        <a:lstStyle/>
        <a:p>
          <a:endParaRPr lang="en-US"/>
        </a:p>
      </dgm:t>
    </dgm:pt>
    <dgm:pt modelId="{16739F46-6AB6-4385-AEC5-58416AF5C2BB}" type="sibTrans" cxnId="{F5AC448B-5B29-426B-AC3D-CA64962C55F4}">
      <dgm:prSet/>
      <dgm:spPr/>
      <dgm:t>
        <a:bodyPr/>
        <a:lstStyle/>
        <a:p>
          <a:endParaRPr lang="en-US"/>
        </a:p>
      </dgm:t>
    </dgm:pt>
    <dgm:pt modelId="{3449449D-3F2E-4488-A4C0-C37A6FE4A05E}">
      <dgm:prSet/>
      <dgm:spPr/>
      <dgm:t>
        <a:bodyPr/>
        <a:lstStyle/>
        <a:p>
          <a:r>
            <a:rPr lang="en-US"/>
            <a:t>The model is trained from a sample of user-article interaction data. </a:t>
          </a:r>
        </a:p>
      </dgm:t>
    </dgm:pt>
    <dgm:pt modelId="{DE83D8A4-2A51-4D92-94B5-2ED51DFCA07A}" type="parTrans" cxnId="{6C22D999-BD8C-4D31-9530-FA8A9EE35B01}">
      <dgm:prSet/>
      <dgm:spPr/>
      <dgm:t>
        <a:bodyPr/>
        <a:lstStyle/>
        <a:p>
          <a:endParaRPr lang="en-US"/>
        </a:p>
      </dgm:t>
    </dgm:pt>
    <dgm:pt modelId="{DEF405E8-BCA7-4BB0-A78B-1BFF6B6C0669}" type="sibTrans" cxnId="{6C22D999-BD8C-4D31-9530-FA8A9EE35B01}">
      <dgm:prSet/>
      <dgm:spPr/>
      <dgm:t>
        <a:bodyPr/>
        <a:lstStyle/>
        <a:p>
          <a:endParaRPr lang="en-US"/>
        </a:p>
      </dgm:t>
    </dgm:pt>
    <dgm:pt modelId="{B6F3B60A-644F-429A-B797-0435D1FD1DCD}">
      <dgm:prSet/>
      <dgm:spPr/>
      <dgm:t>
        <a:bodyPr/>
        <a:lstStyle/>
        <a:p>
          <a:r>
            <a:rPr lang="en-US" dirty="0"/>
            <a:t>Most features are categorical and </a:t>
          </a:r>
          <a:r>
            <a:rPr lang="tr-TR" dirty="0" err="1"/>
            <a:t>they</a:t>
          </a:r>
          <a:r>
            <a:rPr lang="tr-TR" dirty="0"/>
            <a:t> </a:t>
          </a:r>
          <a:r>
            <a:rPr lang="en-US" dirty="0"/>
            <a:t>use log</a:t>
          </a:r>
          <a:r>
            <a:rPr lang="tr-TR" dirty="0"/>
            <a:t> of </a:t>
          </a:r>
          <a:r>
            <a:rPr lang="en-US" dirty="0"/>
            <a:t>Dwell Time as the model response. </a:t>
          </a:r>
        </a:p>
      </dgm:t>
    </dgm:pt>
    <dgm:pt modelId="{2DF04FDC-ECE2-42CC-9818-2C1474AB8FBC}" type="parTrans" cxnId="{92DDAFD0-EE32-4F38-9D4E-0D18457AFEF8}">
      <dgm:prSet/>
      <dgm:spPr/>
      <dgm:t>
        <a:bodyPr/>
        <a:lstStyle/>
        <a:p>
          <a:endParaRPr lang="en-US"/>
        </a:p>
      </dgm:t>
    </dgm:pt>
    <dgm:pt modelId="{773C512F-10A8-41C6-8146-9ACA5E92C581}" type="sibTrans" cxnId="{92DDAFD0-EE32-4F38-9D4E-0D18457AFEF8}">
      <dgm:prSet/>
      <dgm:spPr/>
      <dgm:t>
        <a:bodyPr/>
        <a:lstStyle/>
        <a:p>
          <a:endParaRPr lang="en-US"/>
        </a:p>
      </dgm:t>
    </dgm:pt>
    <dgm:pt modelId="{8496DF95-E340-4D69-B1F7-AA68401D0BB2}" type="pres">
      <dgm:prSet presAssocID="{7193A2BF-1F8E-4C12-9DB2-BBF95ABD2E78}" presName="root" presStyleCnt="0">
        <dgm:presLayoutVars>
          <dgm:dir/>
          <dgm:resizeHandles val="exact"/>
        </dgm:presLayoutVars>
      </dgm:prSet>
      <dgm:spPr/>
    </dgm:pt>
    <dgm:pt modelId="{49C4861D-7DF4-412F-A225-31209B4C1881}" type="pres">
      <dgm:prSet presAssocID="{272BBB81-7E1C-4C3C-9DC9-4A5E885DB71D}" presName="compNode" presStyleCnt="0"/>
      <dgm:spPr/>
    </dgm:pt>
    <dgm:pt modelId="{E0784E38-9B9A-49F1-8BC1-C763814C9FF7}" type="pres">
      <dgm:prSet presAssocID="{272BBB81-7E1C-4C3C-9DC9-4A5E885DB71D}" presName="bgRect" presStyleLbl="bgShp" presStyleIdx="0" presStyleCnt="5"/>
      <dgm:spPr/>
    </dgm:pt>
    <dgm:pt modelId="{8A0B3358-CE4B-4D56-B628-59C93445133D}" type="pres">
      <dgm:prSet presAssocID="{272BBB81-7E1C-4C3C-9DC9-4A5E885DB7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B9481A-35BA-4588-A485-A29DE6B29942}" type="pres">
      <dgm:prSet presAssocID="{272BBB81-7E1C-4C3C-9DC9-4A5E885DB71D}" presName="spaceRect" presStyleCnt="0"/>
      <dgm:spPr/>
    </dgm:pt>
    <dgm:pt modelId="{6F9CDEAD-C494-4C0C-A302-806985BDE3E0}" type="pres">
      <dgm:prSet presAssocID="{272BBB81-7E1C-4C3C-9DC9-4A5E885DB71D}" presName="parTx" presStyleLbl="revTx" presStyleIdx="0" presStyleCnt="5">
        <dgm:presLayoutVars>
          <dgm:chMax val="0"/>
          <dgm:chPref val="0"/>
        </dgm:presLayoutVars>
      </dgm:prSet>
      <dgm:spPr/>
    </dgm:pt>
    <dgm:pt modelId="{ACA9F0AA-06A1-428A-A665-B86BD81B360F}" type="pres">
      <dgm:prSet presAssocID="{FBCE6D02-23D0-4C8B-8095-60DA208F7774}" presName="sibTrans" presStyleCnt="0"/>
      <dgm:spPr/>
    </dgm:pt>
    <dgm:pt modelId="{F3661338-F018-4537-AFB0-D208D27CA891}" type="pres">
      <dgm:prSet presAssocID="{CB421D89-1992-47F4-A836-FD97ECCCBC62}" presName="compNode" presStyleCnt="0"/>
      <dgm:spPr/>
    </dgm:pt>
    <dgm:pt modelId="{C384FCA5-7ECB-4E27-B02C-D5AA30040D81}" type="pres">
      <dgm:prSet presAssocID="{CB421D89-1992-47F4-A836-FD97ECCCBC62}" presName="bgRect" presStyleLbl="bgShp" presStyleIdx="1" presStyleCnt="5"/>
      <dgm:spPr/>
    </dgm:pt>
    <dgm:pt modelId="{93D18653-8D76-455B-A235-57517E89442D}" type="pres">
      <dgm:prSet presAssocID="{CB421D89-1992-47F4-A836-FD97ECCCBC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96670FF4-CEA1-4FC7-AD66-1A0E883E0DCA}" type="pres">
      <dgm:prSet presAssocID="{CB421D89-1992-47F4-A836-FD97ECCCBC62}" presName="spaceRect" presStyleCnt="0"/>
      <dgm:spPr/>
    </dgm:pt>
    <dgm:pt modelId="{D3006276-CC89-4D61-8104-7D3105FE58E7}" type="pres">
      <dgm:prSet presAssocID="{CB421D89-1992-47F4-A836-FD97ECCCBC62}" presName="parTx" presStyleLbl="revTx" presStyleIdx="1" presStyleCnt="5">
        <dgm:presLayoutVars>
          <dgm:chMax val="0"/>
          <dgm:chPref val="0"/>
        </dgm:presLayoutVars>
      </dgm:prSet>
      <dgm:spPr/>
    </dgm:pt>
    <dgm:pt modelId="{B9A335DF-E43E-4531-91EB-9643EA50A4FB}" type="pres">
      <dgm:prSet presAssocID="{C95AFEF4-57DF-48F0-864D-480726D58215}" presName="sibTrans" presStyleCnt="0"/>
      <dgm:spPr/>
    </dgm:pt>
    <dgm:pt modelId="{AFD4CE07-B113-4D7D-B5EE-C7AB6158BBAC}" type="pres">
      <dgm:prSet presAssocID="{D674D239-ED42-4A9E-9706-12B3A2730C80}" presName="compNode" presStyleCnt="0"/>
      <dgm:spPr/>
    </dgm:pt>
    <dgm:pt modelId="{166B9A46-903F-46C5-A410-62612702204F}" type="pres">
      <dgm:prSet presAssocID="{D674D239-ED42-4A9E-9706-12B3A2730C80}" presName="bgRect" presStyleLbl="bgShp" presStyleIdx="2" presStyleCnt="5"/>
      <dgm:spPr/>
    </dgm:pt>
    <dgm:pt modelId="{A20123DB-E58D-40BB-9588-E8A8A3935937}" type="pres">
      <dgm:prSet presAssocID="{D674D239-ED42-4A9E-9706-12B3A2730C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02CAD87-B1D6-4360-B040-73745301C7A3}" type="pres">
      <dgm:prSet presAssocID="{D674D239-ED42-4A9E-9706-12B3A2730C80}" presName="spaceRect" presStyleCnt="0"/>
      <dgm:spPr/>
    </dgm:pt>
    <dgm:pt modelId="{3E6579A5-EEF0-4DFE-B3D7-903070E866BA}" type="pres">
      <dgm:prSet presAssocID="{D674D239-ED42-4A9E-9706-12B3A2730C80}" presName="parTx" presStyleLbl="revTx" presStyleIdx="2" presStyleCnt="5">
        <dgm:presLayoutVars>
          <dgm:chMax val="0"/>
          <dgm:chPref val="0"/>
        </dgm:presLayoutVars>
      </dgm:prSet>
      <dgm:spPr/>
    </dgm:pt>
    <dgm:pt modelId="{072FE1AB-F413-4A5D-B71C-CBEB71A02684}" type="pres">
      <dgm:prSet presAssocID="{16739F46-6AB6-4385-AEC5-58416AF5C2BB}" presName="sibTrans" presStyleCnt="0"/>
      <dgm:spPr/>
    </dgm:pt>
    <dgm:pt modelId="{D347F85E-4CAD-4380-A35D-B7C9420AF614}" type="pres">
      <dgm:prSet presAssocID="{3449449D-3F2E-4488-A4C0-C37A6FE4A05E}" presName="compNode" presStyleCnt="0"/>
      <dgm:spPr/>
    </dgm:pt>
    <dgm:pt modelId="{5303C730-79A8-4170-84C2-A1C8ADF1A4CF}" type="pres">
      <dgm:prSet presAssocID="{3449449D-3F2E-4488-A4C0-C37A6FE4A05E}" presName="bgRect" presStyleLbl="bgShp" presStyleIdx="3" presStyleCnt="5"/>
      <dgm:spPr/>
    </dgm:pt>
    <dgm:pt modelId="{9DFA8E29-2605-4933-BD1E-8EFB4EB95E8C}" type="pres">
      <dgm:prSet presAssocID="{3449449D-3F2E-4488-A4C0-C37A6FE4A0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5CBD423-26D3-4163-9DAB-D72EDB9D3F82}" type="pres">
      <dgm:prSet presAssocID="{3449449D-3F2E-4488-A4C0-C37A6FE4A05E}" presName="spaceRect" presStyleCnt="0"/>
      <dgm:spPr/>
    </dgm:pt>
    <dgm:pt modelId="{330104F2-28CE-402F-868F-9153D49515A6}" type="pres">
      <dgm:prSet presAssocID="{3449449D-3F2E-4488-A4C0-C37A6FE4A05E}" presName="parTx" presStyleLbl="revTx" presStyleIdx="3" presStyleCnt="5">
        <dgm:presLayoutVars>
          <dgm:chMax val="0"/>
          <dgm:chPref val="0"/>
        </dgm:presLayoutVars>
      </dgm:prSet>
      <dgm:spPr/>
    </dgm:pt>
    <dgm:pt modelId="{374CFEAA-ED53-4552-BA99-8248D87980B9}" type="pres">
      <dgm:prSet presAssocID="{DEF405E8-BCA7-4BB0-A78B-1BFF6B6C0669}" presName="sibTrans" presStyleCnt="0"/>
      <dgm:spPr/>
    </dgm:pt>
    <dgm:pt modelId="{7699D8F0-326F-4917-90B8-9814B17B9429}" type="pres">
      <dgm:prSet presAssocID="{B6F3B60A-644F-429A-B797-0435D1FD1DCD}" presName="compNode" presStyleCnt="0"/>
      <dgm:spPr/>
    </dgm:pt>
    <dgm:pt modelId="{4C4C51FC-62EF-41D9-9586-D4E056D7B699}" type="pres">
      <dgm:prSet presAssocID="{B6F3B60A-644F-429A-B797-0435D1FD1DCD}" presName="bgRect" presStyleLbl="bgShp" presStyleIdx="4" presStyleCnt="5"/>
      <dgm:spPr/>
    </dgm:pt>
    <dgm:pt modelId="{E3AC50F6-38AB-4E9C-BE85-FE7D6B8FAA08}" type="pres">
      <dgm:prSet presAssocID="{B6F3B60A-644F-429A-B797-0435D1FD1DC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94DDA769-514B-464E-BFAC-1B72CE3FFC87}" type="pres">
      <dgm:prSet presAssocID="{B6F3B60A-644F-429A-B797-0435D1FD1DCD}" presName="spaceRect" presStyleCnt="0"/>
      <dgm:spPr/>
    </dgm:pt>
    <dgm:pt modelId="{22817952-F47E-4FF8-8FEB-3999175EF5D3}" type="pres">
      <dgm:prSet presAssocID="{B6F3B60A-644F-429A-B797-0435D1FD1DCD}" presName="parTx" presStyleLbl="revTx" presStyleIdx="4" presStyleCnt="5">
        <dgm:presLayoutVars>
          <dgm:chMax val="0"/>
          <dgm:chPref val="0"/>
        </dgm:presLayoutVars>
      </dgm:prSet>
      <dgm:spPr/>
    </dgm:pt>
  </dgm:ptLst>
  <dgm:cxnLst>
    <dgm:cxn modelId="{ADD19B30-EABF-4A3B-A17D-CACB953CDE12}" type="presOf" srcId="{D674D239-ED42-4A9E-9706-12B3A2730C80}" destId="{3E6579A5-EEF0-4DFE-B3D7-903070E866BA}" srcOrd="0" destOrd="0" presId="urn:microsoft.com/office/officeart/2018/2/layout/IconVerticalSolidList"/>
    <dgm:cxn modelId="{29052633-D4BE-451B-8864-E1E13E9BD398}" srcId="{7193A2BF-1F8E-4C12-9DB2-BBF95ABD2E78}" destId="{272BBB81-7E1C-4C3C-9DC9-4A5E885DB71D}" srcOrd="0" destOrd="0" parTransId="{C39AECE2-58F1-4A7F-9040-85F74313088E}" sibTransId="{FBCE6D02-23D0-4C8B-8095-60DA208F7774}"/>
    <dgm:cxn modelId="{54E4676A-386D-447E-A5F1-86082A62C87D}" type="presOf" srcId="{3449449D-3F2E-4488-A4C0-C37A6FE4A05E}" destId="{330104F2-28CE-402F-868F-9153D49515A6}" srcOrd="0" destOrd="0" presId="urn:microsoft.com/office/officeart/2018/2/layout/IconVerticalSolidList"/>
    <dgm:cxn modelId="{F5AC448B-5B29-426B-AC3D-CA64962C55F4}" srcId="{7193A2BF-1F8E-4C12-9DB2-BBF95ABD2E78}" destId="{D674D239-ED42-4A9E-9706-12B3A2730C80}" srcOrd="2" destOrd="0" parTransId="{0FC51544-366A-4777-9306-B05E97A715EC}" sibTransId="{16739F46-6AB6-4385-AEC5-58416AF5C2BB}"/>
    <dgm:cxn modelId="{5D3F1994-5426-4597-A00E-CDB69F79B1D2}" type="presOf" srcId="{272BBB81-7E1C-4C3C-9DC9-4A5E885DB71D}" destId="{6F9CDEAD-C494-4C0C-A302-806985BDE3E0}" srcOrd="0" destOrd="0" presId="urn:microsoft.com/office/officeart/2018/2/layout/IconVerticalSolidList"/>
    <dgm:cxn modelId="{6C22D999-BD8C-4D31-9530-FA8A9EE35B01}" srcId="{7193A2BF-1F8E-4C12-9DB2-BBF95ABD2E78}" destId="{3449449D-3F2E-4488-A4C0-C37A6FE4A05E}" srcOrd="3" destOrd="0" parTransId="{DE83D8A4-2A51-4D92-94B5-2ED51DFCA07A}" sibTransId="{DEF405E8-BCA7-4BB0-A78B-1BFF6B6C0669}"/>
    <dgm:cxn modelId="{7C433AA3-A625-4B1D-A747-7557A2BCDD29}" type="presOf" srcId="{CB421D89-1992-47F4-A836-FD97ECCCBC62}" destId="{D3006276-CC89-4D61-8104-7D3105FE58E7}" srcOrd="0" destOrd="0" presId="urn:microsoft.com/office/officeart/2018/2/layout/IconVerticalSolidList"/>
    <dgm:cxn modelId="{F9A820BE-0AF9-4E3E-9B2E-0731A5BFDE7B}" srcId="{7193A2BF-1F8E-4C12-9DB2-BBF95ABD2E78}" destId="{CB421D89-1992-47F4-A836-FD97ECCCBC62}" srcOrd="1" destOrd="0" parTransId="{816BC9E5-51DA-4913-95D2-5164054EEC27}" sibTransId="{C95AFEF4-57DF-48F0-864D-480726D58215}"/>
    <dgm:cxn modelId="{92DDAFD0-EE32-4F38-9D4E-0D18457AFEF8}" srcId="{7193A2BF-1F8E-4C12-9DB2-BBF95ABD2E78}" destId="{B6F3B60A-644F-429A-B797-0435D1FD1DCD}" srcOrd="4" destOrd="0" parTransId="{2DF04FDC-ECE2-42CC-9818-2C1474AB8FBC}" sibTransId="{773C512F-10A8-41C6-8146-9ACA5E92C581}"/>
    <dgm:cxn modelId="{128109D8-CE07-4313-8324-CD221B442EFE}" type="presOf" srcId="{7193A2BF-1F8E-4C12-9DB2-BBF95ABD2E78}" destId="{8496DF95-E340-4D69-B1F7-AA68401D0BB2}" srcOrd="0" destOrd="0" presId="urn:microsoft.com/office/officeart/2018/2/layout/IconVerticalSolidList"/>
    <dgm:cxn modelId="{E8F6ECEE-CB74-429C-A291-909AE7A8601B}" type="presOf" srcId="{B6F3B60A-644F-429A-B797-0435D1FD1DCD}" destId="{22817952-F47E-4FF8-8FEB-3999175EF5D3}" srcOrd="0" destOrd="0" presId="urn:microsoft.com/office/officeart/2018/2/layout/IconVerticalSolidList"/>
    <dgm:cxn modelId="{96FAC121-0C87-4B80-91F5-6C5AA4CD24EA}" type="presParOf" srcId="{8496DF95-E340-4D69-B1F7-AA68401D0BB2}" destId="{49C4861D-7DF4-412F-A225-31209B4C1881}" srcOrd="0" destOrd="0" presId="urn:microsoft.com/office/officeart/2018/2/layout/IconVerticalSolidList"/>
    <dgm:cxn modelId="{88129FEE-E151-46DA-8091-E98255F3FCE3}" type="presParOf" srcId="{49C4861D-7DF4-412F-A225-31209B4C1881}" destId="{E0784E38-9B9A-49F1-8BC1-C763814C9FF7}" srcOrd="0" destOrd="0" presId="urn:microsoft.com/office/officeart/2018/2/layout/IconVerticalSolidList"/>
    <dgm:cxn modelId="{8491419A-F325-45E8-99A1-BE405F713295}" type="presParOf" srcId="{49C4861D-7DF4-412F-A225-31209B4C1881}" destId="{8A0B3358-CE4B-4D56-B628-59C93445133D}" srcOrd="1" destOrd="0" presId="urn:microsoft.com/office/officeart/2018/2/layout/IconVerticalSolidList"/>
    <dgm:cxn modelId="{77A5106C-5BB2-4057-8D3A-1597C4DAD201}" type="presParOf" srcId="{49C4861D-7DF4-412F-A225-31209B4C1881}" destId="{71B9481A-35BA-4588-A485-A29DE6B29942}" srcOrd="2" destOrd="0" presId="urn:microsoft.com/office/officeart/2018/2/layout/IconVerticalSolidList"/>
    <dgm:cxn modelId="{6872DC64-D81A-4FD8-ACFD-D2AB62FCF9A2}" type="presParOf" srcId="{49C4861D-7DF4-412F-A225-31209B4C1881}" destId="{6F9CDEAD-C494-4C0C-A302-806985BDE3E0}" srcOrd="3" destOrd="0" presId="urn:microsoft.com/office/officeart/2018/2/layout/IconVerticalSolidList"/>
    <dgm:cxn modelId="{D57E69FC-12EB-4353-8D35-30DF5AA2E177}" type="presParOf" srcId="{8496DF95-E340-4D69-B1F7-AA68401D0BB2}" destId="{ACA9F0AA-06A1-428A-A665-B86BD81B360F}" srcOrd="1" destOrd="0" presId="urn:microsoft.com/office/officeart/2018/2/layout/IconVerticalSolidList"/>
    <dgm:cxn modelId="{AC53162F-C32F-4821-AF95-DE10D358F9AA}" type="presParOf" srcId="{8496DF95-E340-4D69-B1F7-AA68401D0BB2}" destId="{F3661338-F018-4537-AFB0-D208D27CA891}" srcOrd="2" destOrd="0" presId="urn:microsoft.com/office/officeart/2018/2/layout/IconVerticalSolidList"/>
    <dgm:cxn modelId="{8FC2DD39-CA16-4BA0-9680-B452E550C9A8}" type="presParOf" srcId="{F3661338-F018-4537-AFB0-D208D27CA891}" destId="{C384FCA5-7ECB-4E27-B02C-D5AA30040D81}" srcOrd="0" destOrd="0" presId="urn:microsoft.com/office/officeart/2018/2/layout/IconVerticalSolidList"/>
    <dgm:cxn modelId="{F58442D2-64E3-410C-B903-AC3109A8B9C0}" type="presParOf" srcId="{F3661338-F018-4537-AFB0-D208D27CA891}" destId="{93D18653-8D76-455B-A235-57517E89442D}" srcOrd="1" destOrd="0" presId="urn:microsoft.com/office/officeart/2018/2/layout/IconVerticalSolidList"/>
    <dgm:cxn modelId="{91089EF8-0DE8-41E2-92A6-E323BA8E9BE7}" type="presParOf" srcId="{F3661338-F018-4537-AFB0-D208D27CA891}" destId="{96670FF4-CEA1-4FC7-AD66-1A0E883E0DCA}" srcOrd="2" destOrd="0" presId="urn:microsoft.com/office/officeart/2018/2/layout/IconVerticalSolidList"/>
    <dgm:cxn modelId="{F191265E-16F2-4266-BB18-198229CC900E}" type="presParOf" srcId="{F3661338-F018-4537-AFB0-D208D27CA891}" destId="{D3006276-CC89-4D61-8104-7D3105FE58E7}" srcOrd="3" destOrd="0" presId="urn:microsoft.com/office/officeart/2018/2/layout/IconVerticalSolidList"/>
    <dgm:cxn modelId="{55F3A09F-2C98-43C5-B931-F5C207E2C090}" type="presParOf" srcId="{8496DF95-E340-4D69-B1F7-AA68401D0BB2}" destId="{B9A335DF-E43E-4531-91EB-9643EA50A4FB}" srcOrd="3" destOrd="0" presId="urn:microsoft.com/office/officeart/2018/2/layout/IconVerticalSolidList"/>
    <dgm:cxn modelId="{9F6C4086-AE08-415E-AB07-10B5D14A28F3}" type="presParOf" srcId="{8496DF95-E340-4D69-B1F7-AA68401D0BB2}" destId="{AFD4CE07-B113-4D7D-B5EE-C7AB6158BBAC}" srcOrd="4" destOrd="0" presId="urn:microsoft.com/office/officeart/2018/2/layout/IconVerticalSolidList"/>
    <dgm:cxn modelId="{114CEA7E-9DFC-49B0-A097-9440E70D2638}" type="presParOf" srcId="{AFD4CE07-B113-4D7D-B5EE-C7AB6158BBAC}" destId="{166B9A46-903F-46C5-A410-62612702204F}" srcOrd="0" destOrd="0" presId="urn:microsoft.com/office/officeart/2018/2/layout/IconVerticalSolidList"/>
    <dgm:cxn modelId="{67F9271D-5377-4D77-B86B-3CBA330A92CA}" type="presParOf" srcId="{AFD4CE07-B113-4D7D-B5EE-C7AB6158BBAC}" destId="{A20123DB-E58D-40BB-9588-E8A8A3935937}" srcOrd="1" destOrd="0" presId="urn:microsoft.com/office/officeart/2018/2/layout/IconVerticalSolidList"/>
    <dgm:cxn modelId="{6259FA38-D153-4F0D-A324-42DFE8351439}" type="presParOf" srcId="{AFD4CE07-B113-4D7D-B5EE-C7AB6158BBAC}" destId="{502CAD87-B1D6-4360-B040-73745301C7A3}" srcOrd="2" destOrd="0" presId="urn:microsoft.com/office/officeart/2018/2/layout/IconVerticalSolidList"/>
    <dgm:cxn modelId="{4819C718-0D3D-44CE-AC03-B865BDA9C719}" type="presParOf" srcId="{AFD4CE07-B113-4D7D-B5EE-C7AB6158BBAC}" destId="{3E6579A5-EEF0-4DFE-B3D7-903070E866BA}" srcOrd="3" destOrd="0" presId="urn:microsoft.com/office/officeart/2018/2/layout/IconVerticalSolidList"/>
    <dgm:cxn modelId="{7DA44AE3-8542-4542-91E2-919759DA1FDC}" type="presParOf" srcId="{8496DF95-E340-4D69-B1F7-AA68401D0BB2}" destId="{072FE1AB-F413-4A5D-B71C-CBEB71A02684}" srcOrd="5" destOrd="0" presId="urn:microsoft.com/office/officeart/2018/2/layout/IconVerticalSolidList"/>
    <dgm:cxn modelId="{BDBD72FD-EDD0-4514-A092-5380B3BD9719}" type="presParOf" srcId="{8496DF95-E340-4D69-B1F7-AA68401D0BB2}" destId="{D347F85E-4CAD-4380-A35D-B7C9420AF614}" srcOrd="6" destOrd="0" presId="urn:microsoft.com/office/officeart/2018/2/layout/IconVerticalSolidList"/>
    <dgm:cxn modelId="{43153398-F1C4-4B74-96A7-058C6373F0E5}" type="presParOf" srcId="{D347F85E-4CAD-4380-A35D-B7C9420AF614}" destId="{5303C730-79A8-4170-84C2-A1C8ADF1A4CF}" srcOrd="0" destOrd="0" presId="urn:microsoft.com/office/officeart/2018/2/layout/IconVerticalSolidList"/>
    <dgm:cxn modelId="{566DEDB1-B7FB-4C0C-BE17-989C394A306F}" type="presParOf" srcId="{D347F85E-4CAD-4380-A35D-B7C9420AF614}" destId="{9DFA8E29-2605-4933-BD1E-8EFB4EB95E8C}" srcOrd="1" destOrd="0" presId="urn:microsoft.com/office/officeart/2018/2/layout/IconVerticalSolidList"/>
    <dgm:cxn modelId="{B2687850-2D1B-4466-8758-C85896CABC20}" type="presParOf" srcId="{D347F85E-4CAD-4380-A35D-B7C9420AF614}" destId="{45CBD423-26D3-4163-9DAB-D72EDB9D3F82}" srcOrd="2" destOrd="0" presId="urn:microsoft.com/office/officeart/2018/2/layout/IconVerticalSolidList"/>
    <dgm:cxn modelId="{B5F754CD-F366-4649-A5C4-16946182475E}" type="presParOf" srcId="{D347F85E-4CAD-4380-A35D-B7C9420AF614}" destId="{330104F2-28CE-402F-868F-9153D49515A6}" srcOrd="3" destOrd="0" presId="urn:microsoft.com/office/officeart/2018/2/layout/IconVerticalSolidList"/>
    <dgm:cxn modelId="{EE0BA46E-C615-4A74-9E7C-BFB41A7B2D09}" type="presParOf" srcId="{8496DF95-E340-4D69-B1F7-AA68401D0BB2}" destId="{374CFEAA-ED53-4552-BA99-8248D87980B9}" srcOrd="7" destOrd="0" presId="urn:microsoft.com/office/officeart/2018/2/layout/IconVerticalSolidList"/>
    <dgm:cxn modelId="{08C0D78A-C558-427C-8328-934360096B5E}" type="presParOf" srcId="{8496DF95-E340-4D69-B1F7-AA68401D0BB2}" destId="{7699D8F0-326F-4917-90B8-9814B17B9429}" srcOrd="8" destOrd="0" presId="urn:microsoft.com/office/officeart/2018/2/layout/IconVerticalSolidList"/>
    <dgm:cxn modelId="{B2CE1FF5-54BC-43CF-9280-1D198E2952C5}" type="presParOf" srcId="{7699D8F0-326F-4917-90B8-9814B17B9429}" destId="{4C4C51FC-62EF-41D9-9586-D4E056D7B699}" srcOrd="0" destOrd="0" presId="urn:microsoft.com/office/officeart/2018/2/layout/IconVerticalSolidList"/>
    <dgm:cxn modelId="{68A4FC6D-3D27-47AB-B450-A650029B9ED1}" type="presParOf" srcId="{7699D8F0-326F-4917-90B8-9814B17B9429}" destId="{E3AC50F6-38AB-4E9C-BE85-FE7D6B8FAA08}" srcOrd="1" destOrd="0" presId="urn:microsoft.com/office/officeart/2018/2/layout/IconVerticalSolidList"/>
    <dgm:cxn modelId="{4DE90E36-8FA7-4C37-A8E6-60BBCD7E46FE}" type="presParOf" srcId="{7699D8F0-326F-4917-90B8-9814B17B9429}" destId="{94DDA769-514B-464E-BFAC-1B72CE3FFC87}" srcOrd="2" destOrd="0" presId="urn:microsoft.com/office/officeart/2018/2/layout/IconVerticalSolidList"/>
    <dgm:cxn modelId="{774D24B2-CCAC-4E0F-9611-3FBA937D1271}" type="presParOf" srcId="{7699D8F0-326F-4917-90B8-9814B17B9429}" destId="{22817952-F47E-4FF8-8FEB-3999175EF5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62BD59-D220-4F06-9423-DBDD8D151FBD}" type="doc">
      <dgm:prSet loTypeId="urn:microsoft.com/office/officeart/2005/8/layout/hierarchy3" loCatId="hierarchy" qsTypeId="urn:microsoft.com/office/officeart/2005/8/quickstyle/simple2" qsCatId="simple" csTypeId="urn:microsoft.com/office/officeart/2005/8/colors/accent6_2" csCatId="accent6" phldr="1"/>
      <dgm:spPr/>
      <dgm:t>
        <a:bodyPr/>
        <a:lstStyle/>
        <a:p>
          <a:endParaRPr lang="en-US"/>
        </a:p>
      </dgm:t>
    </dgm:pt>
    <dgm:pt modelId="{373AB7C7-14E5-422A-9CAC-0010379DBD4D}">
      <dgm:prSet/>
      <dgm:spPr/>
      <dgm:t>
        <a:bodyPr/>
        <a:lstStyle/>
        <a:p>
          <a:r>
            <a:rPr lang="tr-TR" dirty="0"/>
            <a:t>LEARNING TO RANK</a:t>
          </a:r>
          <a:endParaRPr lang="en-US" dirty="0"/>
        </a:p>
      </dgm:t>
    </dgm:pt>
    <dgm:pt modelId="{3CCEC3F6-6917-4E53-BAB3-A0FD9B7FF23E}" type="parTrans" cxnId="{7141E870-74DC-4056-92AC-18104CC3CE4B}">
      <dgm:prSet/>
      <dgm:spPr/>
      <dgm:t>
        <a:bodyPr/>
        <a:lstStyle/>
        <a:p>
          <a:endParaRPr lang="en-US"/>
        </a:p>
      </dgm:t>
    </dgm:pt>
    <dgm:pt modelId="{243D114B-AAB7-4204-9015-F55F3A7CAFE6}" type="sibTrans" cxnId="{7141E870-74DC-4056-92AC-18104CC3CE4B}">
      <dgm:prSet/>
      <dgm:spPr/>
      <dgm:t>
        <a:bodyPr/>
        <a:lstStyle/>
        <a:p>
          <a:endParaRPr lang="en-US"/>
        </a:p>
      </dgm:t>
    </dgm:pt>
    <dgm:pt modelId="{45CEF30A-AAC8-46E4-8F26-7BB76FFCA246}">
      <dgm:prSet/>
      <dgm:spPr/>
      <dgm:t>
        <a:bodyPr/>
        <a:lstStyle/>
        <a:p>
          <a:r>
            <a:rPr lang="tr-TR"/>
            <a:t>COLLABORATIVE FILTERING</a:t>
          </a:r>
          <a:endParaRPr lang="en-US"/>
        </a:p>
      </dgm:t>
    </dgm:pt>
    <dgm:pt modelId="{A9FDDE34-0F6D-4AEC-9CCB-1F8BC1D0E51A}" type="parTrans" cxnId="{04013CEC-D49F-4269-9630-FFECAE56A495}">
      <dgm:prSet/>
      <dgm:spPr/>
      <dgm:t>
        <a:bodyPr/>
        <a:lstStyle/>
        <a:p>
          <a:endParaRPr lang="en-US"/>
        </a:p>
      </dgm:t>
    </dgm:pt>
    <dgm:pt modelId="{F97A562B-5604-4B78-9C1D-348050849924}" type="sibTrans" cxnId="{04013CEC-D49F-4269-9630-FFECAE56A495}">
      <dgm:prSet/>
      <dgm:spPr/>
      <dgm:t>
        <a:bodyPr/>
        <a:lstStyle/>
        <a:p>
          <a:endParaRPr lang="en-US"/>
        </a:p>
      </dgm:t>
    </dgm:pt>
    <dgm:pt modelId="{BD004BAD-DFB7-4927-A5B1-078979EC5B7D}" type="pres">
      <dgm:prSet presAssocID="{F962BD59-D220-4F06-9423-DBDD8D151FBD}" presName="diagram" presStyleCnt="0">
        <dgm:presLayoutVars>
          <dgm:chPref val="1"/>
          <dgm:dir/>
          <dgm:animOne val="branch"/>
          <dgm:animLvl val="lvl"/>
          <dgm:resizeHandles/>
        </dgm:presLayoutVars>
      </dgm:prSet>
      <dgm:spPr/>
    </dgm:pt>
    <dgm:pt modelId="{0F1417A3-7586-4611-BCC2-0DCE9DABB120}" type="pres">
      <dgm:prSet presAssocID="{373AB7C7-14E5-422A-9CAC-0010379DBD4D}" presName="root" presStyleCnt="0"/>
      <dgm:spPr/>
    </dgm:pt>
    <dgm:pt modelId="{16CBF235-643B-4D23-BA82-39A5DB16177B}" type="pres">
      <dgm:prSet presAssocID="{373AB7C7-14E5-422A-9CAC-0010379DBD4D}" presName="rootComposite" presStyleCnt="0"/>
      <dgm:spPr/>
    </dgm:pt>
    <dgm:pt modelId="{CD710485-F4E3-4713-878B-A446ED93FDEF}" type="pres">
      <dgm:prSet presAssocID="{373AB7C7-14E5-422A-9CAC-0010379DBD4D}" presName="rootText" presStyleLbl="node1" presStyleIdx="0" presStyleCnt="2"/>
      <dgm:spPr/>
    </dgm:pt>
    <dgm:pt modelId="{7D0134AB-7B38-4D61-920D-E64FD6B5C8B1}" type="pres">
      <dgm:prSet presAssocID="{373AB7C7-14E5-422A-9CAC-0010379DBD4D}" presName="rootConnector" presStyleLbl="node1" presStyleIdx="0" presStyleCnt="2"/>
      <dgm:spPr/>
    </dgm:pt>
    <dgm:pt modelId="{63DD8701-0504-4CD6-B34F-4E6BF8B5EE8F}" type="pres">
      <dgm:prSet presAssocID="{373AB7C7-14E5-422A-9CAC-0010379DBD4D}" presName="childShape" presStyleCnt="0"/>
      <dgm:spPr/>
    </dgm:pt>
    <dgm:pt modelId="{276960E7-ECBF-46F4-8990-7C865789BD51}" type="pres">
      <dgm:prSet presAssocID="{45CEF30A-AAC8-46E4-8F26-7BB76FFCA246}" presName="root" presStyleCnt="0"/>
      <dgm:spPr/>
    </dgm:pt>
    <dgm:pt modelId="{E4FCCFE9-37D4-4F3F-A700-1759F0C2AEAA}" type="pres">
      <dgm:prSet presAssocID="{45CEF30A-AAC8-46E4-8F26-7BB76FFCA246}" presName="rootComposite" presStyleCnt="0"/>
      <dgm:spPr/>
    </dgm:pt>
    <dgm:pt modelId="{0168FD02-2BA0-455C-8E9A-15473A1CB744}" type="pres">
      <dgm:prSet presAssocID="{45CEF30A-AAC8-46E4-8F26-7BB76FFCA246}" presName="rootText" presStyleLbl="node1" presStyleIdx="1" presStyleCnt="2"/>
      <dgm:spPr/>
    </dgm:pt>
    <dgm:pt modelId="{18A7C61B-6802-421D-97DE-828336057542}" type="pres">
      <dgm:prSet presAssocID="{45CEF30A-AAC8-46E4-8F26-7BB76FFCA246}" presName="rootConnector" presStyleLbl="node1" presStyleIdx="1" presStyleCnt="2"/>
      <dgm:spPr/>
    </dgm:pt>
    <dgm:pt modelId="{F340B30B-1FF9-4741-AFBF-928219D0D2C6}" type="pres">
      <dgm:prSet presAssocID="{45CEF30A-AAC8-46E4-8F26-7BB76FFCA246}" presName="childShape" presStyleCnt="0"/>
      <dgm:spPr/>
    </dgm:pt>
  </dgm:ptLst>
  <dgm:cxnLst>
    <dgm:cxn modelId="{42A3310C-58BD-489E-A7D7-D9CAC494E415}" type="presOf" srcId="{45CEF30A-AAC8-46E4-8F26-7BB76FFCA246}" destId="{18A7C61B-6802-421D-97DE-828336057542}" srcOrd="1" destOrd="0" presId="urn:microsoft.com/office/officeart/2005/8/layout/hierarchy3"/>
    <dgm:cxn modelId="{1CBBC637-12AE-4914-9BD3-B4F90A44746F}" type="presOf" srcId="{F962BD59-D220-4F06-9423-DBDD8D151FBD}" destId="{BD004BAD-DFB7-4927-A5B1-078979EC5B7D}" srcOrd="0" destOrd="0" presId="urn:microsoft.com/office/officeart/2005/8/layout/hierarchy3"/>
    <dgm:cxn modelId="{7141E870-74DC-4056-92AC-18104CC3CE4B}" srcId="{F962BD59-D220-4F06-9423-DBDD8D151FBD}" destId="{373AB7C7-14E5-422A-9CAC-0010379DBD4D}" srcOrd="0" destOrd="0" parTransId="{3CCEC3F6-6917-4E53-BAB3-A0FD9B7FF23E}" sibTransId="{243D114B-AAB7-4204-9015-F55F3A7CAFE6}"/>
    <dgm:cxn modelId="{4E2BF0B3-EDE0-4787-BCAB-37D30AD0F98E}" type="presOf" srcId="{373AB7C7-14E5-422A-9CAC-0010379DBD4D}" destId="{CD710485-F4E3-4713-878B-A446ED93FDEF}" srcOrd="0" destOrd="0" presId="urn:microsoft.com/office/officeart/2005/8/layout/hierarchy3"/>
    <dgm:cxn modelId="{0D7884BB-F353-40B3-8A19-BA5CEA6B8AFC}" type="presOf" srcId="{45CEF30A-AAC8-46E4-8F26-7BB76FFCA246}" destId="{0168FD02-2BA0-455C-8E9A-15473A1CB744}" srcOrd="0" destOrd="0" presId="urn:microsoft.com/office/officeart/2005/8/layout/hierarchy3"/>
    <dgm:cxn modelId="{AECDD6D3-576E-43DC-B8A6-6A0CD11A6C5D}" type="presOf" srcId="{373AB7C7-14E5-422A-9CAC-0010379DBD4D}" destId="{7D0134AB-7B38-4D61-920D-E64FD6B5C8B1}" srcOrd="1" destOrd="0" presId="urn:microsoft.com/office/officeart/2005/8/layout/hierarchy3"/>
    <dgm:cxn modelId="{04013CEC-D49F-4269-9630-FFECAE56A495}" srcId="{F962BD59-D220-4F06-9423-DBDD8D151FBD}" destId="{45CEF30A-AAC8-46E4-8F26-7BB76FFCA246}" srcOrd="1" destOrd="0" parTransId="{A9FDDE34-0F6D-4AEC-9CCB-1F8BC1D0E51A}" sibTransId="{F97A562B-5604-4B78-9C1D-348050849924}"/>
    <dgm:cxn modelId="{D3097D29-4BE3-4088-9C51-93072D51676A}" type="presParOf" srcId="{BD004BAD-DFB7-4927-A5B1-078979EC5B7D}" destId="{0F1417A3-7586-4611-BCC2-0DCE9DABB120}" srcOrd="0" destOrd="0" presId="urn:microsoft.com/office/officeart/2005/8/layout/hierarchy3"/>
    <dgm:cxn modelId="{049A69B5-85B5-4E93-BBC2-557311398ACC}" type="presParOf" srcId="{0F1417A3-7586-4611-BCC2-0DCE9DABB120}" destId="{16CBF235-643B-4D23-BA82-39A5DB16177B}" srcOrd="0" destOrd="0" presId="urn:microsoft.com/office/officeart/2005/8/layout/hierarchy3"/>
    <dgm:cxn modelId="{37CE426F-A534-4CAD-8B00-8764184AC58A}" type="presParOf" srcId="{16CBF235-643B-4D23-BA82-39A5DB16177B}" destId="{CD710485-F4E3-4713-878B-A446ED93FDEF}" srcOrd="0" destOrd="0" presId="urn:microsoft.com/office/officeart/2005/8/layout/hierarchy3"/>
    <dgm:cxn modelId="{0B09F3A2-987F-41E4-BDB0-DAF0CB40BC09}" type="presParOf" srcId="{16CBF235-643B-4D23-BA82-39A5DB16177B}" destId="{7D0134AB-7B38-4D61-920D-E64FD6B5C8B1}" srcOrd="1" destOrd="0" presId="urn:microsoft.com/office/officeart/2005/8/layout/hierarchy3"/>
    <dgm:cxn modelId="{E424AB55-74E4-4E94-82CE-4F4FC39FD07E}" type="presParOf" srcId="{0F1417A3-7586-4611-BCC2-0DCE9DABB120}" destId="{63DD8701-0504-4CD6-B34F-4E6BF8B5EE8F}" srcOrd="1" destOrd="0" presId="urn:microsoft.com/office/officeart/2005/8/layout/hierarchy3"/>
    <dgm:cxn modelId="{273ABCFB-4F92-4698-98CA-C00A3B4B4BA1}" type="presParOf" srcId="{BD004BAD-DFB7-4927-A5B1-078979EC5B7D}" destId="{276960E7-ECBF-46F4-8990-7C865789BD51}" srcOrd="1" destOrd="0" presId="urn:microsoft.com/office/officeart/2005/8/layout/hierarchy3"/>
    <dgm:cxn modelId="{CD564AF0-2A35-477B-9845-6DC7F60A80BA}" type="presParOf" srcId="{276960E7-ECBF-46F4-8990-7C865789BD51}" destId="{E4FCCFE9-37D4-4F3F-A700-1759F0C2AEAA}" srcOrd="0" destOrd="0" presId="urn:microsoft.com/office/officeart/2005/8/layout/hierarchy3"/>
    <dgm:cxn modelId="{E0D0D31F-E9A5-4119-ACA1-4FE7CF44E35F}" type="presParOf" srcId="{E4FCCFE9-37D4-4F3F-A700-1759F0C2AEAA}" destId="{0168FD02-2BA0-455C-8E9A-15473A1CB744}" srcOrd="0" destOrd="0" presId="urn:microsoft.com/office/officeart/2005/8/layout/hierarchy3"/>
    <dgm:cxn modelId="{C9AA5D0C-C255-4B17-8F31-C43306F42AFD}" type="presParOf" srcId="{E4FCCFE9-37D4-4F3F-A700-1759F0C2AEAA}" destId="{18A7C61B-6802-421D-97DE-828336057542}" srcOrd="1" destOrd="0" presId="urn:microsoft.com/office/officeart/2005/8/layout/hierarchy3"/>
    <dgm:cxn modelId="{591D1781-A75F-498E-BDCE-56DE76F3A060}" type="presParOf" srcId="{276960E7-ECBF-46F4-8990-7C865789BD51}" destId="{F340B30B-1FF9-4741-AFBF-928219D0D2C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B07D0F-F9D5-4BBD-B046-769C09627E21}"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70317218-E0D4-4C17-89E7-D7CB50E9D404}">
      <dgm:prSet/>
      <dgm:spPr/>
      <dgm:t>
        <a:bodyPr/>
        <a:lstStyle/>
        <a:p>
          <a:r>
            <a:rPr lang="en-US"/>
            <a:t>In traditional MLR, a query q is represented as a feature vector q while a document d is represented as a feature vector d.</a:t>
          </a:r>
        </a:p>
      </dgm:t>
    </dgm:pt>
    <dgm:pt modelId="{D3FA8041-949B-4B6C-9FFB-2A80FA3F8928}" type="parTrans" cxnId="{E7FC49E5-EF98-446E-ACC6-35660E837249}">
      <dgm:prSet/>
      <dgm:spPr/>
      <dgm:t>
        <a:bodyPr/>
        <a:lstStyle/>
        <a:p>
          <a:endParaRPr lang="en-US"/>
        </a:p>
      </dgm:t>
    </dgm:pt>
    <dgm:pt modelId="{6361290A-07AF-460F-972E-0B17BDB5720C}" type="sibTrans" cxnId="{E7FC49E5-EF98-446E-ACC6-35660E837249}">
      <dgm:prSet/>
      <dgm:spPr/>
      <dgm:t>
        <a:bodyPr/>
        <a:lstStyle/>
        <a:p>
          <a:endParaRPr lang="en-US"/>
        </a:p>
      </dgm:t>
    </dgm:pt>
    <dgm:pt modelId="{F172912F-D9E8-4106-8676-B3D5EB9A7E14}">
      <dgm:prSet/>
      <dgm:spPr/>
      <dgm:t>
        <a:bodyPr/>
        <a:lstStyle/>
        <a:p>
          <a:r>
            <a:rPr lang="en-US"/>
            <a:t>A function g takes these two feature vectors and outputs a feature vector x = g(q, d) for this query-document pair (q, d). </a:t>
          </a:r>
        </a:p>
      </dgm:t>
    </dgm:pt>
    <dgm:pt modelId="{A75F8600-5D5A-476D-8411-C169B77AE72C}" type="parTrans" cxnId="{4E6823CD-75AF-4949-A3EB-A35FF3C80D8E}">
      <dgm:prSet/>
      <dgm:spPr/>
      <dgm:t>
        <a:bodyPr/>
        <a:lstStyle/>
        <a:p>
          <a:endParaRPr lang="en-US"/>
        </a:p>
      </dgm:t>
    </dgm:pt>
    <dgm:pt modelId="{325D9FA9-B122-41BA-BA8F-72C34640341F}" type="sibTrans" cxnId="{4E6823CD-75AF-4949-A3EB-A35FF3C80D8E}">
      <dgm:prSet/>
      <dgm:spPr/>
      <dgm:t>
        <a:bodyPr/>
        <a:lstStyle/>
        <a:p>
          <a:endParaRPr lang="en-US"/>
        </a:p>
      </dgm:t>
    </dgm:pt>
    <dgm:pt modelId="{8C8D4F41-A3A1-41B4-8459-829022B98E5B}">
      <dgm:prSet/>
      <dgm:spPr/>
      <dgm:t>
        <a:bodyPr/>
        <a:lstStyle/>
        <a:p>
          <a:r>
            <a:rPr lang="en-US"/>
            <a:t>Note that g could be as simple as a concatenation. </a:t>
          </a:r>
        </a:p>
      </dgm:t>
    </dgm:pt>
    <dgm:pt modelId="{6020A3C5-9A6D-4C5D-9F0A-8430EF2B3897}" type="parTrans" cxnId="{7845783C-FE8C-4FA7-87E7-434A313AF16E}">
      <dgm:prSet/>
      <dgm:spPr/>
      <dgm:t>
        <a:bodyPr/>
        <a:lstStyle/>
        <a:p>
          <a:endParaRPr lang="en-US"/>
        </a:p>
      </dgm:t>
    </dgm:pt>
    <dgm:pt modelId="{A4A4E992-C9DC-4E7B-945C-10CCBEB57D93}" type="sibTrans" cxnId="{7845783C-FE8C-4FA7-87E7-434A313AF16E}">
      <dgm:prSet/>
      <dgm:spPr/>
      <dgm:t>
        <a:bodyPr/>
        <a:lstStyle/>
        <a:p>
          <a:endParaRPr lang="en-US"/>
        </a:p>
      </dgm:t>
    </dgm:pt>
    <dgm:pt modelId="{BBF4A93F-89D3-44D0-A067-3C77CACFA975}">
      <dgm:prSet/>
      <dgm:spPr/>
      <dgm:t>
        <a:bodyPr/>
        <a:lstStyle/>
        <a:p>
          <a:r>
            <a:rPr lang="en-US"/>
            <a:t>Each query-document pair has a response y, in traditional IR, which is usually the relevance judgment.</a:t>
          </a:r>
        </a:p>
      </dgm:t>
    </dgm:pt>
    <dgm:pt modelId="{1230B951-7ABE-4285-A2AB-87DB797E0B13}" type="parTrans" cxnId="{9A5A5DB6-F5F2-44BC-A0FD-35A2EEE45615}">
      <dgm:prSet/>
      <dgm:spPr/>
      <dgm:t>
        <a:bodyPr/>
        <a:lstStyle/>
        <a:p>
          <a:endParaRPr lang="en-US"/>
        </a:p>
      </dgm:t>
    </dgm:pt>
    <dgm:pt modelId="{BEE0ABC8-2C33-48C9-81E4-3DCE29127996}" type="sibTrans" cxnId="{9A5A5DB6-F5F2-44BC-A0FD-35A2EEE45615}">
      <dgm:prSet/>
      <dgm:spPr/>
      <dgm:t>
        <a:bodyPr/>
        <a:lstStyle/>
        <a:p>
          <a:endParaRPr lang="en-US"/>
        </a:p>
      </dgm:t>
    </dgm:pt>
    <dgm:pt modelId="{2CA100E1-7480-46B6-ACE7-31FA0D9CE86C}" type="pres">
      <dgm:prSet presAssocID="{61B07D0F-F9D5-4BBD-B046-769C09627E21}" presName="outerComposite" presStyleCnt="0">
        <dgm:presLayoutVars>
          <dgm:chMax val="5"/>
          <dgm:dir/>
          <dgm:resizeHandles val="exact"/>
        </dgm:presLayoutVars>
      </dgm:prSet>
      <dgm:spPr/>
    </dgm:pt>
    <dgm:pt modelId="{666E4455-B14B-447C-A811-630C87337BEE}" type="pres">
      <dgm:prSet presAssocID="{61B07D0F-F9D5-4BBD-B046-769C09627E21}" presName="dummyMaxCanvas" presStyleCnt="0">
        <dgm:presLayoutVars/>
      </dgm:prSet>
      <dgm:spPr/>
    </dgm:pt>
    <dgm:pt modelId="{4E081B2D-771A-4E6B-AD88-555D3543F06C}" type="pres">
      <dgm:prSet presAssocID="{61B07D0F-F9D5-4BBD-B046-769C09627E21}" presName="FourNodes_1" presStyleLbl="node1" presStyleIdx="0" presStyleCnt="4">
        <dgm:presLayoutVars>
          <dgm:bulletEnabled val="1"/>
        </dgm:presLayoutVars>
      </dgm:prSet>
      <dgm:spPr/>
    </dgm:pt>
    <dgm:pt modelId="{5BA877C6-1E6C-430A-922D-AB2A6BC399FC}" type="pres">
      <dgm:prSet presAssocID="{61B07D0F-F9D5-4BBD-B046-769C09627E21}" presName="FourNodes_2" presStyleLbl="node1" presStyleIdx="1" presStyleCnt="4">
        <dgm:presLayoutVars>
          <dgm:bulletEnabled val="1"/>
        </dgm:presLayoutVars>
      </dgm:prSet>
      <dgm:spPr/>
    </dgm:pt>
    <dgm:pt modelId="{E6C42F29-13F1-45C1-970A-6E4DDAF36E82}" type="pres">
      <dgm:prSet presAssocID="{61B07D0F-F9D5-4BBD-B046-769C09627E21}" presName="FourNodes_3" presStyleLbl="node1" presStyleIdx="2" presStyleCnt="4">
        <dgm:presLayoutVars>
          <dgm:bulletEnabled val="1"/>
        </dgm:presLayoutVars>
      </dgm:prSet>
      <dgm:spPr/>
    </dgm:pt>
    <dgm:pt modelId="{39B69AB6-68ED-4D58-BC97-5E57C125AA64}" type="pres">
      <dgm:prSet presAssocID="{61B07D0F-F9D5-4BBD-B046-769C09627E21}" presName="FourNodes_4" presStyleLbl="node1" presStyleIdx="3" presStyleCnt="4">
        <dgm:presLayoutVars>
          <dgm:bulletEnabled val="1"/>
        </dgm:presLayoutVars>
      </dgm:prSet>
      <dgm:spPr/>
    </dgm:pt>
    <dgm:pt modelId="{F46FA311-B53F-4868-8263-A0B8AE8F0646}" type="pres">
      <dgm:prSet presAssocID="{61B07D0F-F9D5-4BBD-B046-769C09627E21}" presName="FourConn_1-2" presStyleLbl="fgAccFollowNode1" presStyleIdx="0" presStyleCnt="3">
        <dgm:presLayoutVars>
          <dgm:bulletEnabled val="1"/>
        </dgm:presLayoutVars>
      </dgm:prSet>
      <dgm:spPr/>
    </dgm:pt>
    <dgm:pt modelId="{EE128F8B-7D27-4749-93A5-E24BCD9E785D}" type="pres">
      <dgm:prSet presAssocID="{61B07D0F-F9D5-4BBD-B046-769C09627E21}" presName="FourConn_2-3" presStyleLbl="fgAccFollowNode1" presStyleIdx="1" presStyleCnt="3">
        <dgm:presLayoutVars>
          <dgm:bulletEnabled val="1"/>
        </dgm:presLayoutVars>
      </dgm:prSet>
      <dgm:spPr/>
    </dgm:pt>
    <dgm:pt modelId="{7434616B-6DB8-4FB3-8259-1DA31ECD4702}" type="pres">
      <dgm:prSet presAssocID="{61B07D0F-F9D5-4BBD-B046-769C09627E21}" presName="FourConn_3-4" presStyleLbl="fgAccFollowNode1" presStyleIdx="2" presStyleCnt="3">
        <dgm:presLayoutVars>
          <dgm:bulletEnabled val="1"/>
        </dgm:presLayoutVars>
      </dgm:prSet>
      <dgm:spPr/>
    </dgm:pt>
    <dgm:pt modelId="{47782BD3-83A8-4C9C-A288-ECE730837E16}" type="pres">
      <dgm:prSet presAssocID="{61B07D0F-F9D5-4BBD-B046-769C09627E21}" presName="FourNodes_1_text" presStyleLbl="node1" presStyleIdx="3" presStyleCnt="4">
        <dgm:presLayoutVars>
          <dgm:bulletEnabled val="1"/>
        </dgm:presLayoutVars>
      </dgm:prSet>
      <dgm:spPr/>
    </dgm:pt>
    <dgm:pt modelId="{5DEEE7A1-3B5B-4065-BE5A-89667098BC05}" type="pres">
      <dgm:prSet presAssocID="{61B07D0F-F9D5-4BBD-B046-769C09627E21}" presName="FourNodes_2_text" presStyleLbl="node1" presStyleIdx="3" presStyleCnt="4">
        <dgm:presLayoutVars>
          <dgm:bulletEnabled val="1"/>
        </dgm:presLayoutVars>
      </dgm:prSet>
      <dgm:spPr/>
    </dgm:pt>
    <dgm:pt modelId="{188C1D0E-EB5F-49EB-8426-1848786C6025}" type="pres">
      <dgm:prSet presAssocID="{61B07D0F-F9D5-4BBD-B046-769C09627E21}" presName="FourNodes_3_text" presStyleLbl="node1" presStyleIdx="3" presStyleCnt="4">
        <dgm:presLayoutVars>
          <dgm:bulletEnabled val="1"/>
        </dgm:presLayoutVars>
      </dgm:prSet>
      <dgm:spPr/>
    </dgm:pt>
    <dgm:pt modelId="{F6A467F4-A28C-42F2-A9D4-03DB651BC730}" type="pres">
      <dgm:prSet presAssocID="{61B07D0F-F9D5-4BBD-B046-769C09627E21}" presName="FourNodes_4_text" presStyleLbl="node1" presStyleIdx="3" presStyleCnt="4">
        <dgm:presLayoutVars>
          <dgm:bulletEnabled val="1"/>
        </dgm:presLayoutVars>
      </dgm:prSet>
      <dgm:spPr/>
    </dgm:pt>
  </dgm:ptLst>
  <dgm:cxnLst>
    <dgm:cxn modelId="{FFD7E00A-14FC-4FC8-A60F-9B35ED6A2FFE}" type="presOf" srcId="{70317218-E0D4-4C17-89E7-D7CB50E9D404}" destId="{47782BD3-83A8-4C9C-A288-ECE730837E16}" srcOrd="1" destOrd="0" presId="urn:microsoft.com/office/officeart/2005/8/layout/vProcess5"/>
    <dgm:cxn modelId="{B853B812-5E7F-4A83-A797-2C65B7F24C07}" type="presOf" srcId="{8C8D4F41-A3A1-41B4-8459-829022B98E5B}" destId="{E6C42F29-13F1-45C1-970A-6E4DDAF36E82}" srcOrd="0" destOrd="0" presId="urn:microsoft.com/office/officeart/2005/8/layout/vProcess5"/>
    <dgm:cxn modelId="{24206739-9234-4043-8749-755CA5EDB14C}" type="presOf" srcId="{A4A4E992-C9DC-4E7B-945C-10CCBEB57D93}" destId="{7434616B-6DB8-4FB3-8259-1DA31ECD4702}" srcOrd="0" destOrd="0" presId="urn:microsoft.com/office/officeart/2005/8/layout/vProcess5"/>
    <dgm:cxn modelId="{7845783C-FE8C-4FA7-87E7-434A313AF16E}" srcId="{61B07D0F-F9D5-4BBD-B046-769C09627E21}" destId="{8C8D4F41-A3A1-41B4-8459-829022B98E5B}" srcOrd="2" destOrd="0" parTransId="{6020A3C5-9A6D-4C5D-9F0A-8430EF2B3897}" sibTransId="{A4A4E992-C9DC-4E7B-945C-10CCBEB57D93}"/>
    <dgm:cxn modelId="{A127AA6A-9151-485A-AB81-24F6D87DDC03}" type="presOf" srcId="{61B07D0F-F9D5-4BBD-B046-769C09627E21}" destId="{2CA100E1-7480-46B6-ACE7-31FA0D9CE86C}" srcOrd="0" destOrd="0" presId="urn:microsoft.com/office/officeart/2005/8/layout/vProcess5"/>
    <dgm:cxn modelId="{4ABCF155-A1CD-474E-858D-8A5352BC19A5}" type="presOf" srcId="{70317218-E0D4-4C17-89E7-D7CB50E9D404}" destId="{4E081B2D-771A-4E6B-AD88-555D3543F06C}" srcOrd="0" destOrd="0" presId="urn:microsoft.com/office/officeart/2005/8/layout/vProcess5"/>
    <dgm:cxn modelId="{11C0FD92-B75C-4CB5-B519-4D9CBD38ED3E}" type="presOf" srcId="{8C8D4F41-A3A1-41B4-8459-829022B98E5B}" destId="{188C1D0E-EB5F-49EB-8426-1848786C6025}" srcOrd="1" destOrd="0" presId="urn:microsoft.com/office/officeart/2005/8/layout/vProcess5"/>
    <dgm:cxn modelId="{7B22E9AA-DCB1-4DA1-B84B-DB9CA45A2D0E}" type="presOf" srcId="{325D9FA9-B122-41BA-BA8F-72C34640341F}" destId="{EE128F8B-7D27-4749-93A5-E24BCD9E785D}" srcOrd="0" destOrd="0" presId="urn:microsoft.com/office/officeart/2005/8/layout/vProcess5"/>
    <dgm:cxn modelId="{E40B29B2-37F4-4A89-A5A2-AEC8CAB33CBE}" type="presOf" srcId="{F172912F-D9E8-4106-8676-B3D5EB9A7E14}" destId="{5DEEE7A1-3B5B-4065-BE5A-89667098BC05}" srcOrd="1" destOrd="0" presId="urn:microsoft.com/office/officeart/2005/8/layout/vProcess5"/>
    <dgm:cxn modelId="{9A5A5DB6-F5F2-44BC-A0FD-35A2EEE45615}" srcId="{61B07D0F-F9D5-4BBD-B046-769C09627E21}" destId="{BBF4A93F-89D3-44D0-A067-3C77CACFA975}" srcOrd="3" destOrd="0" parTransId="{1230B951-7ABE-4285-A2AB-87DB797E0B13}" sibTransId="{BEE0ABC8-2C33-48C9-81E4-3DCE29127996}"/>
    <dgm:cxn modelId="{679F1CC5-2864-4D87-901F-3E7244FDACF7}" type="presOf" srcId="{BBF4A93F-89D3-44D0-A067-3C77CACFA975}" destId="{F6A467F4-A28C-42F2-A9D4-03DB651BC730}" srcOrd="1" destOrd="0" presId="urn:microsoft.com/office/officeart/2005/8/layout/vProcess5"/>
    <dgm:cxn modelId="{4E6823CD-75AF-4949-A3EB-A35FF3C80D8E}" srcId="{61B07D0F-F9D5-4BBD-B046-769C09627E21}" destId="{F172912F-D9E8-4106-8676-B3D5EB9A7E14}" srcOrd="1" destOrd="0" parTransId="{A75F8600-5D5A-476D-8411-C169B77AE72C}" sibTransId="{325D9FA9-B122-41BA-BA8F-72C34640341F}"/>
    <dgm:cxn modelId="{7B9446DC-D60B-4FC4-92E1-3E3EB0621DB9}" type="presOf" srcId="{BBF4A93F-89D3-44D0-A067-3C77CACFA975}" destId="{39B69AB6-68ED-4D58-BC97-5E57C125AA64}" srcOrd="0" destOrd="0" presId="urn:microsoft.com/office/officeart/2005/8/layout/vProcess5"/>
    <dgm:cxn modelId="{E7FC49E5-EF98-446E-ACC6-35660E837249}" srcId="{61B07D0F-F9D5-4BBD-B046-769C09627E21}" destId="{70317218-E0D4-4C17-89E7-D7CB50E9D404}" srcOrd="0" destOrd="0" parTransId="{D3FA8041-949B-4B6C-9FFB-2A80FA3F8928}" sibTransId="{6361290A-07AF-460F-972E-0B17BDB5720C}"/>
    <dgm:cxn modelId="{6D9CD2F0-9C3F-4AEB-BB6F-E0A4C3E5B3BA}" type="presOf" srcId="{F172912F-D9E8-4106-8676-B3D5EB9A7E14}" destId="{5BA877C6-1E6C-430A-922D-AB2A6BC399FC}" srcOrd="0" destOrd="0" presId="urn:microsoft.com/office/officeart/2005/8/layout/vProcess5"/>
    <dgm:cxn modelId="{62763FF5-B1B7-41DB-809F-62A2A656B76E}" type="presOf" srcId="{6361290A-07AF-460F-972E-0B17BDB5720C}" destId="{F46FA311-B53F-4868-8263-A0B8AE8F0646}" srcOrd="0" destOrd="0" presId="urn:microsoft.com/office/officeart/2005/8/layout/vProcess5"/>
    <dgm:cxn modelId="{7D627548-B234-4107-A3DC-5B3A6B172DB7}" type="presParOf" srcId="{2CA100E1-7480-46B6-ACE7-31FA0D9CE86C}" destId="{666E4455-B14B-447C-A811-630C87337BEE}" srcOrd="0" destOrd="0" presId="urn:microsoft.com/office/officeart/2005/8/layout/vProcess5"/>
    <dgm:cxn modelId="{71972808-F197-41E0-A08E-473233754A1C}" type="presParOf" srcId="{2CA100E1-7480-46B6-ACE7-31FA0D9CE86C}" destId="{4E081B2D-771A-4E6B-AD88-555D3543F06C}" srcOrd="1" destOrd="0" presId="urn:microsoft.com/office/officeart/2005/8/layout/vProcess5"/>
    <dgm:cxn modelId="{690E3476-ED67-4336-8894-23E2B2BBB836}" type="presParOf" srcId="{2CA100E1-7480-46B6-ACE7-31FA0D9CE86C}" destId="{5BA877C6-1E6C-430A-922D-AB2A6BC399FC}" srcOrd="2" destOrd="0" presId="urn:microsoft.com/office/officeart/2005/8/layout/vProcess5"/>
    <dgm:cxn modelId="{9E37FF4A-2105-4E99-95D5-BFDD6A1886C1}" type="presParOf" srcId="{2CA100E1-7480-46B6-ACE7-31FA0D9CE86C}" destId="{E6C42F29-13F1-45C1-970A-6E4DDAF36E82}" srcOrd="3" destOrd="0" presId="urn:microsoft.com/office/officeart/2005/8/layout/vProcess5"/>
    <dgm:cxn modelId="{267FACBC-2E5C-4C6B-A1BB-371B95954060}" type="presParOf" srcId="{2CA100E1-7480-46B6-ACE7-31FA0D9CE86C}" destId="{39B69AB6-68ED-4D58-BC97-5E57C125AA64}" srcOrd="4" destOrd="0" presId="urn:microsoft.com/office/officeart/2005/8/layout/vProcess5"/>
    <dgm:cxn modelId="{4FBBD30A-7B0D-47B6-9F1C-B30868560967}" type="presParOf" srcId="{2CA100E1-7480-46B6-ACE7-31FA0D9CE86C}" destId="{F46FA311-B53F-4868-8263-A0B8AE8F0646}" srcOrd="5" destOrd="0" presId="urn:microsoft.com/office/officeart/2005/8/layout/vProcess5"/>
    <dgm:cxn modelId="{AA014531-4274-4B81-BC0E-01E2621193C1}" type="presParOf" srcId="{2CA100E1-7480-46B6-ACE7-31FA0D9CE86C}" destId="{EE128F8B-7D27-4749-93A5-E24BCD9E785D}" srcOrd="6" destOrd="0" presId="urn:microsoft.com/office/officeart/2005/8/layout/vProcess5"/>
    <dgm:cxn modelId="{8F732564-9CE0-4309-B677-B897205C1B26}" type="presParOf" srcId="{2CA100E1-7480-46B6-ACE7-31FA0D9CE86C}" destId="{7434616B-6DB8-4FB3-8259-1DA31ECD4702}" srcOrd="7" destOrd="0" presId="urn:microsoft.com/office/officeart/2005/8/layout/vProcess5"/>
    <dgm:cxn modelId="{F2C4F990-5B74-4809-BDBC-C336C5B588E1}" type="presParOf" srcId="{2CA100E1-7480-46B6-ACE7-31FA0D9CE86C}" destId="{47782BD3-83A8-4C9C-A288-ECE730837E16}" srcOrd="8" destOrd="0" presId="urn:microsoft.com/office/officeart/2005/8/layout/vProcess5"/>
    <dgm:cxn modelId="{5F4762FA-DBA4-429F-B336-90143C2AB88E}" type="presParOf" srcId="{2CA100E1-7480-46B6-ACE7-31FA0D9CE86C}" destId="{5DEEE7A1-3B5B-4065-BE5A-89667098BC05}" srcOrd="9" destOrd="0" presId="urn:microsoft.com/office/officeart/2005/8/layout/vProcess5"/>
    <dgm:cxn modelId="{E6BD005F-63E9-441E-B1B4-85791DD4E48E}" type="presParOf" srcId="{2CA100E1-7480-46B6-ACE7-31FA0D9CE86C}" destId="{188C1D0E-EB5F-49EB-8426-1848786C6025}" srcOrd="10" destOrd="0" presId="urn:microsoft.com/office/officeart/2005/8/layout/vProcess5"/>
    <dgm:cxn modelId="{E127D324-ACAC-4D7C-9FB3-7BBB719B0DD3}" type="presParOf" srcId="{2CA100E1-7480-46B6-ACE7-31FA0D9CE86C}" destId="{F6A467F4-A28C-42F2-A9D4-03DB651BC73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0F3760-F505-457B-91B5-891F7D9757A5}"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5BF61DA6-92B8-4A6E-A9CF-11F4697070E8}">
      <dgm:prSet/>
      <dgm:spPr/>
      <dgm:t>
        <a:bodyPr/>
        <a:lstStyle/>
        <a:p>
          <a:r>
            <a:rPr lang="en-US"/>
            <a:t>In this paper, </a:t>
          </a:r>
          <a:r>
            <a:rPr lang="tr-TR"/>
            <a:t>they </a:t>
          </a:r>
          <a:r>
            <a:rPr lang="en-US"/>
            <a:t>propose to use dwell time of users rather than asking them to give ratings or using click information as implicit rating feedback. </a:t>
          </a:r>
        </a:p>
      </dgm:t>
    </dgm:pt>
    <dgm:pt modelId="{09550EC4-BE56-49CE-86E7-0F19C7948350}" type="parTrans" cxnId="{C63A93D5-A509-4AF7-9C76-1487B7A834D8}">
      <dgm:prSet/>
      <dgm:spPr/>
      <dgm:t>
        <a:bodyPr/>
        <a:lstStyle/>
        <a:p>
          <a:endParaRPr lang="en-US"/>
        </a:p>
      </dgm:t>
    </dgm:pt>
    <dgm:pt modelId="{B6B40F4C-D5EA-4F73-9577-B6E9C973B410}" type="sibTrans" cxnId="{C63A93D5-A509-4AF7-9C76-1487B7A834D8}">
      <dgm:prSet/>
      <dgm:spPr/>
      <dgm:t>
        <a:bodyPr/>
        <a:lstStyle/>
        <a:p>
          <a:endParaRPr lang="en-US"/>
        </a:p>
      </dgm:t>
    </dgm:pt>
    <dgm:pt modelId="{7B20CEC6-8066-4A69-ACE6-E8A65DEFB554}">
      <dgm:prSet/>
      <dgm:spPr/>
      <dgm:t>
        <a:bodyPr/>
        <a:lstStyle/>
        <a:p>
          <a:r>
            <a:rPr lang="en-US"/>
            <a:t>User feedback is represented as a M × N sparse matrix I, where M is the number of users, and N is the number of items, and each entry in the matrix is one user feedback, which is denoted as r</a:t>
          </a:r>
          <a:r>
            <a:rPr lang="tr-TR"/>
            <a:t>{</a:t>
          </a:r>
          <a:r>
            <a:rPr lang="en-US"/>
            <a:t>i,j</a:t>
          </a:r>
          <a:r>
            <a:rPr lang="tr-TR"/>
            <a:t>}</a:t>
          </a:r>
          <a:r>
            <a:rPr lang="en-US"/>
            <a:t> .</a:t>
          </a:r>
        </a:p>
      </dgm:t>
    </dgm:pt>
    <dgm:pt modelId="{8CC123B7-F26A-4AC6-84ED-F4869DE85129}" type="parTrans" cxnId="{0F7BFDE1-AFE8-46A4-8840-C50CF17BFCB2}">
      <dgm:prSet/>
      <dgm:spPr/>
      <dgm:t>
        <a:bodyPr/>
        <a:lstStyle/>
        <a:p>
          <a:endParaRPr lang="en-US"/>
        </a:p>
      </dgm:t>
    </dgm:pt>
    <dgm:pt modelId="{FA658609-5C39-42BB-8061-165D2B3D1E5A}" type="sibTrans" cxnId="{0F7BFDE1-AFE8-46A4-8840-C50CF17BFCB2}">
      <dgm:prSet/>
      <dgm:spPr/>
      <dgm:t>
        <a:bodyPr/>
        <a:lstStyle/>
        <a:p>
          <a:endParaRPr lang="en-US"/>
        </a:p>
      </dgm:t>
    </dgm:pt>
    <dgm:pt modelId="{10F5BB52-FF07-4C65-84D3-773596F9A610}">
      <dgm:prSet/>
      <dgm:spPr/>
      <dgm:t>
        <a:bodyPr/>
        <a:lstStyle/>
        <a:p>
          <a:r>
            <a:rPr lang="en-US"/>
            <a:t>For dwell time, r</a:t>
          </a:r>
          <a:r>
            <a:rPr lang="tr-TR"/>
            <a:t>{</a:t>
          </a:r>
          <a:r>
            <a:rPr lang="en-US"/>
            <a:t>i,j</a:t>
          </a:r>
          <a:r>
            <a:rPr lang="tr-TR"/>
            <a:t>}</a:t>
          </a:r>
          <a:r>
            <a:rPr lang="en-US"/>
            <a:t> ∈ R or [0, 6] for normalized dwell time; for click/view, r</a:t>
          </a:r>
          <a:r>
            <a:rPr lang="tr-TR"/>
            <a:t>{</a:t>
          </a:r>
          <a:r>
            <a:rPr lang="en-US"/>
            <a:t>i,j</a:t>
          </a:r>
          <a:r>
            <a:rPr lang="tr-TR"/>
            <a:t>}</a:t>
          </a:r>
          <a:r>
            <a:rPr lang="en-US"/>
            <a:t> ∈ [0, 1].</a:t>
          </a:r>
        </a:p>
      </dgm:t>
    </dgm:pt>
    <dgm:pt modelId="{D3A507F1-9604-4245-B02F-19B5CD6F1874}" type="parTrans" cxnId="{AB773660-A3E8-41F2-ABD1-0E35F2AA184E}">
      <dgm:prSet/>
      <dgm:spPr/>
      <dgm:t>
        <a:bodyPr/>
        <a:lstStyle/>
        <a:p>
          <a:endParaRPr lang="en-US"/>
        </a:p>
      </dgm:t>
    </dgm:pt>
    <dgm:pt modelId="{EBFF9BC5-79EA-493C-BCE9-3D0D8E3713F4}" type="sibTrans" cxnId="{AB773660-A3E8-41F2-ABD1-0E35F2AA184E}">
      <dgm:prSet/>
      <dgm:spPr/>
      <dgm:t>
        <a:bodyPr/>
        <a:lstStyle/>
        <a:p>
          <a:endParaRPr lang="en-US"/>
        </a:p>
      </dgm:t>
    </dgm:pt>
    <dgm:pt modelId="{3D68C60A-B154-446B-A5B6-73D9FE0BE391}" type="pres">
      <dgm:prSet presAssocID="{FC0F3760-F505-457B-91B5-891F7D9757A5}" presName="outerComposite" presStyleCnt="0">
        <dgm:presLayoutVars>
          <dgm:chMax val="5"/>
          <dgm:dir/>
          <dgm:resizeHandles val="exact"/>
        </dgm:presLayoutVars>
      </dgm:prSet>
      <dgm:spPr/>
    </dgm:pt>
    <dgm:pt modelId="{35D89C7F-1539-40BB-88F4-37EE83AAB305}" type="pres">
      <dgm:prSet presAssocID="{FC0F3760-F505-457B-91B5-891F7D9757A5}" presName="dummyMaxCanvas" presStyleCnt="0">
        <dgm:presLayoutVars/>
      </dgm:prSet>
      <dgm:spPr/>
    </dgm:pt>
    <dgm:pt modelId="{44AB2BE9-EF76-4354-8744-53D084A536E8}" type="pres">
      <dgm:prSet presAssocID="{FC0F3760-F505-457B-91B5-891F7D9757A5}" presName="ThreeNodes_1" presStyleLbl="node1" presStyleIdx="0" presStyleCnt="3">
        <dgm:presLayoutVars>
          <dgm:bulletEnabled val="1"/>
        </dgm:presLayoutVars>
      </dgm:prSet>
      <dgm:spPr/>
    </dgm:pt>
    <dgm:pt modelId="{91A4B2BC-3776-4DE0-BE5F-4614762F1CD7}" type="pres">
      <dgm:prSet presAssocID="{FC0F3760-F505-457B-91B5-891F7D9757A5}" presName="ThreeNodes_2" presStyleLbl="node1" presStyleIdx="1" presStyleCnt="3">
        <dgm:presLayoutVars>
          <dgm:bulletEnabled val="1"/>
        </dgm:presLayoutVars>
      </dgm:prSet>
      <dgm:spPr/>
    </dgm:pt>
    <dgm:pt modelId="{9D814115-89E3-4E92-BB99-3D158FEAC0A6}" type="pres">
      <dgm:prSet presAssocID="{FC0F3760-F505-457B-91B5-891F7D9757A5}" presName="ThreeNodes_3" presStyleLbl="node1" presStyleIdx="2" presStyleCnt="3">
        <dgm:presLayoutVars>
          <dgm:bulletEnabled val="1"/>
        </dgm:presLayoutVars>
      </dgm:prSet>
      <dgm:spPr/>
    </dgm:pt>
    <dgm:pt modelId="{31642240-22BC-4BB3-92F9-B12419F855B0}" type="pres">
      <dgm:prSet presAssocID="{FC0F3760-F505-457B-91B5-891F7D9757A5}" presName="ThreeConn_1-2" presStyleLbl="fgAccFollowNode1" presStyleIdx="0" presStyleCnt="2">
        <dgm:presLayoutVars>
          <dgm:bulletEnabled val="1"/>
        </dgm:presLayoutVars>
      </dgm:prSet>
      <dgm:spPr/>
    </dgm:pt>
    <dgm:pt modelId="{7CC284D4-7283-4C7F-8EC1-195AC86A9DAE}" type="pres">
      <dgm:prSet presAssocID="{FC0F3760-F505-457B-91B5-891F7D9757A5}" presName="ThreeConn_2-3" presStyleLbl="fgAccFollowNode1" presStyleIdx="1" presStyleCnt="2">
        <dgm:presLayoutVars>
          <dgm:bulletEnabled val="1"/>
        </dgm:presLayoutVars>
      </dgm:prSet>
      <dgm:spPr/>
    </dgm:pt>
    <dgm:pt modelId="{8E5B35EC-2EF5-4825-8FEE-92B6FEAA1BE7}" type="pres">
      <dgm:prSet presAssocID="{FC0F3760-F505-457B-91B5-891F7D9757A5}" presName="ThreeNodes_1_text" presStyleLbl="node1" presStyleIdx="2" presStyleCnt="3">
        <dgm:presLayoutVars>
          <dgm:bulletEnabled val="1"/>
        </dgm:presLayoutVars>
      </dgm:prSet>
      <dgm:spPr/>
    </dgm:pt>
    <dgm:pt modelId="{F456AF3A-6290-4887-AFC0-DB23AF91EE55}" type="pres">
      <dgm:prSet presAssocID="{FC0F3760-F505-457B-91B5-891F7D9757A5}" presName="ThreeNodes_2_text" presStyleLbl="node1" presStyleIdx="2" presStyleCnt="3">
        <dgm:presLayoutVars>
          <dgm:bulletEnabled val="1"/>
        </dgm:presLayoutVars>
      </dgm:prSet>
      <dgm:spPr/>
    </dgm:pt>
    <dgm:pt modelId="{94792F17-DCA4-4A21-901C-581F5639B251}" type="pres">
      <dgm:prSet presAssocID="{FC0F3760-F505-457B-91B5-891F7D9757A5}" presName="ThreeNodes_3_text" presStyleLbl="node1" presStyleIdx="2" presStyleCnt="3">
        <dgm:presLayoutVars>
          <dgm:bulletEnabled val="1"/>
        </dgm:presLayoutVars>
      </dgm:prSet>
      <dgm:spPr/>
    </dgm:pt>
  </dgm:ptLst>
  <dgm:cxnLst>
    <dgm:cxn modelId="{A4A25E06-1AC7-4ADD-B119-4DF3A223A124}" type="presOf" srcId="{B6B40F4C-D5EA-4F73-9577-B6E9C973B410}" destId="{31642240-22BC-4BB3-92F9-B12419F855B0}" srcOrd="0" destOrd="0" presId="urn:microsoft.com/office/officeart/2005/8/layout/vProcess5"/>
    <dgm:cxn modelId="{6EB66713-5C98-41DD-958A-96F1670AC84C}" type="presOf" srcId="{5BF61DA6-92B8-4A6E-A9CF-11F4697070E8}" destId="{44AB2BE9-EF76-4354-8744-53D084A536E8}" srcOrd="0" destOrd="0" presId="urn:microsoft.com/office/officeart/2005/8/layout/vProcess5"/>
    <dgm:cxn modelId="{E4BEC821-3816-47C7-B08A-16A7FEB44176}" type="presOf" srcId="{10F5BB52-FF07-4C65-84D3-773596F9A610}" destId="{9D814115-89E3-4E92-BB99-3D158FEAC0A6}" srcOrd="0" destOrd="0" presId="urn:microsoft.com/office/officeart/2005/8/layout/vProcess5"/>
    <dgm:cxn modelId="{AB773660-A3E8-41F2-ABD1-0E35F2AA184E}" srcId="{FC0F3760-F505-457B-91B5-891F7D9757A5}" destId="{10F5BB52-FF07-4C65-84D3-773596F9A610}" srcOrd="2" destOrd="0" parTransId="{D3A507F1-9604-4245-B02F-19B5CD6F1874}" sibTransId="{EBFF9BC5-79EA-493C-BCE9-3D0D8E3713F4}"/>
    <dgm:cxn modelId="{77F87776-2E19-4867-918D-6D16F217DF33}" type="presOf" srcId="{FA658609-5C39-42BB-8061-165D2B3D1E5A}" destId="{7CC284D4-7283-4C7F-8EC1-195AC86A9DAE}" srcOrd="0" destOrd="0" presId="urn:microsoft.com/office/officeart/2005/8/layout/vProcess5"/>
    <dgm:cxn modelId="{2F28E289-35E3-4D6B-837C-14624E652400}" type="presOf" srcId="{7B20CEC6-8066-4A69-ACE6-E8A65DEFB554}" destId="{91A4B2BC-3776-4DE0-BE5F-4614762F1CD7}" srcOrd="0" destOrd="0" presId="urn:microsoft.com/office/officeart/2005/8/layout/vProcess5"/>
    <dgm:cxn modelId="{1E07E9C8-9A56-4AE7-9748-94C713B66E87}" type="presOf" srcId="{7B20CEC6-8066-4A69-ACE6-E8A65DEFB554}" destId="{F456AF3A-6290-4887-AFC0-DB23AF91EE55}" srcOrd="1" destOrd="0" presId="urn:microsoft.com/office/officeart/2005/8/layout/vProcess5"/>
    <dgm:cxn modelId="{16DE08CA-D905-4A74-AF0C-FAF66F55950B}" type="presOf" srcId="{10F5BB52-FF07-4C65-84D3-773596F9A610}" destId="{94792F17-DCA4-4A21-901C-581F5639B251}" srcOrd="1" destOrd="0" presId="urn:microsoft.com/office/officeart/2005/8/layout/vProcess5"/>
    <dgm:cxn modelId="{D2315FD1-866D-4D27-9E8E-7EB2D06A4FD7}" type="presOf" srcId="{FC0F3760-F505-457B-91B5-891F7D9757A5}" destId="{3D68C60A-B154-446B-A5B6-73D9FE0BE391}" srcOrd="0" destOrd="0" presId="urn:microsoft.com/office/officeart/2005/8/layout/vProcess5"/>
    <dgm:cxn modelId="{C63A93D5-A509-4AF7-9C76-1487B7A834D8}" srcId="{FC0F3760-F505-457B-91B5-891F7D9757A5}" destId="{5BF61DA6-92B8-4A6E-A9CF-11F4697070E8}" srcOrd="0" destOrd="0" parTransId="{09550EC4-BE56-49CE-86E7-0F19C7948350}" sibTransId="{B6B40F4C-D5EA-4F73-9577-B6E9C973B410}"/>
    <dgm:cxn modelId="{0F7BFDE1-AFE8-46A4-8840-C50CF17BFCB2}" srcId="{FC0F3760-F505-457B-91B5-891F7D9757A5}" destId="{7B20CEC6-8066-4A69-ACE6-E8A65DEFB554}" srcOrd="1" destOrd="0" parTransId="{8CC123B7-F26A-4AC6-84ED-F4869DE85129}" sibTransId="{FA658609-5C39-42BB-8061-165D2B3D1E5A}"/>
    <dgm:cxn modelId="{F94B17E3-8F50-49C4-85D2-1F79B6ADFE57}" type="presOf" srcId="{5BF61DA6-92B8-4A6E-A9CF-11F4697070E8}" destId="{8E5B35EC-2EF5-4825-8FEE-92B6FEAA1BE7}" srcOrd="1" destOrd="0" presId="urn:microsoft.com/office/officeart/2005/8/layout/vProcess5"/>
    <dgm:cxn modelId="{499B6985-D7A0-4A0F-B249-ED29508A7224}" type="presParOf" srcId="{3D68C60A-B154-446B-A5B6-73D9FE0BE391}" destId="{35D89C7F-1539-40BB-88F4-37EE83AAB305}" srcOrd="0" destOrd="0" presId="urn:microsoft.com/office/officeart/2005/8/layout/vProcess5"/>
    <dgm:cxn modelId="{068FD788-4C93-488A-946E-B10F21626AEA}" type="presParOf" srcId="{3D68C60A-B154-446B-A5B6-73D9FE0BE391}" destId="{44AB2BE9-EF76-4354-8744-53D084A536E8}" srcOrd="1" destOrd="0" presId="urn:microsoft.com/office/officeart/2005/8/layout/vProcess5"/>
    <dgm:cxn modelId="{EB8DFC63-3DCD-44AC-B6B8-2EE3A61E146D}" type="presParOf" srcId="{3D68C60A-B154-446B-A5B6-73D9FE0BE391}" destId="{91A4B2BC-3776-4DE0-BE5F-4614762F1CD7}" srcOrd="2" destOrd="0" presId="urn:microsoft.com/office/officeart/2005/8/layout/vProcess5"/>
    <dgm:cxn modelId="{F8E4AA68-91E4-4F1B-82BE-5AF4517BB7A5}" type="presParOf" srcId="{3D68C60A-B154-446B-A5B6-73D9FE0BE391}" destId="{9D814115-89E3-4E92-BB99-3D158FEAC0A6}" srcOrd="3" destOrd="0" presId="urn:microsoft.com/office/officeart/2005/8/layout/vProcess5"/>
    <dgm:cxn modelId="{74400A9C-F96F-4C35-8EDC-DD7588AD0F1F}" type="presParOf" srcId="{3D68C60A-B154-446B-A5B6-73D9FE0BE391}" destId="{31642240-22BC-4BB3-92F9-B12419F855B0}" srcOrd="4" destOrd="0" presId="urn:microsoft.com/office/officeart/2005/8/layout/vProcess5"/>
    <dgm:cxn modelId="{4277CC36-886F-488C-BCF6-5C27CDE8587F}" type="presParOf" srcId="{3D68C60A-B154-446B-A5B6-73D9FE0BE391}" destId="{7CC284D4-7283-4C7F-8EC1-195AC86A9DAE}" srcOrd="5" destOrd="0" presId="urn:microsoft.com/office/officeart/2005/8/layout/vProcess5"/>
    <dgm:cxn modelId="{12822EA9-F071-431F-BE9C-53FF047CFE99}" type="presParOf" srcId="{3D68C60A-B154-446B-A5B6-73D9FE0BE391}" destId="{8E5B35EC-2EF5-4825-8FEE-92B6FEAA1BE7}" srcOrd="6" destOrd="0" presId="urn:microsoft.com/office/officeart/2005/8/layout/vProcess5"/>
    <dgm:cxn modelId="{2F93C297-1DBB-4E52-AC6F-022B3DF0CD9A}" type="presParOf" srcId="{3D68C60A-B154-446B-A5B6-73D9FE0BE391}" destId="{F456AF3A-6290-4887-AFC0-DB23AF91EE55}" srcOrd="7" destOrd="0" presId="urn:microsoft.com/office/officeart/2005/8/layout/vProcess5"/>
    <dgm:cxn modelId="{97925BF2-D356-4C16-839C-8F2A6B955DE2}" type="presParOf" srcId="{3D68C60A-B154-446B-A5B6-73D9FE0BE391}" destId="{94792F17-DCA4-4A21-901C-581F5639B25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8DBC6E-440D-4BF4-B324-878B1D8EF17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460E43-3A1C-4800-8E4A-274293AD8520}">
      <dgm:prSet custT="1"/>
      <dgm:spPr/>
      <dgm:t>
        <a:bodyPr/>
        <a:lstStyle/>
        <a:p>
          <a:pPr>
            <a:lnSpc>
              <a:spcPct val="100000"/>
            </a:lnSpc>
            <a:defRPr cap="all"/>
          </a:pPr>
          <a:r>
            <a:rPr lang="tr-TR" sz="1800" dirty="0" err="1"/>
            <a:t>CategorIes</a:t>
          </a:r>
          <a:r>
            <a:rPr lang="tr-TR" sz="1800" dirty="0"/>
            <a:t> </a:t>
          </a:r>
          <a:r>
            <a:rPr lang="tr-TR" sz="1800" dirty="0" err="1"/>
            <a:t>and</a:t>
          </a:r>
          <a:r>
            <a:rPr lang="tr-TR" sz="1800" dirty="0"/>
            <a:t> </a:t>
          </a:r>
          <a:r>
            <a:rPr lang="tr-TR" sz="1800" dirty="0" err="1"/>
            <a:t>Subject</a:t>
          </a:r>
          <a:r>
            <a:rPr lang="tr-TR" sz="1800" dirty="0"/>
            <a:t> </a:t>
          </a:r>
          <a:r>
            <a:rPr lang="tr-TR" sz="1800" dirty="0" err="1"/>
            <a:t>DescrIptors</a:t>
          </a:r>
          <a:r>
            <a:rPr lang="tr-TR" sz="1800" dirty="0"/>
            <a:t>: H.3.5 [Information Storage </a:t>
          </a:r>
          <a:r>
            <a:rPr lang="tr-TR" sz="1800" dirty="0" err="1"/>
            <a:t>and</a:t>
          </a:r>
          <a:r>
            <a:rPr lang="tr-TR" sz="1800" dirty="0"/>
            <a:t> </a:t>
          </a:r>
          <a:r>
            <a:rPr lang="tr-TR" sz="1800" dirty="0" err="1"/>
            <a:t>Retrieval</a:t>
          </a:r>
          <a:r>
            <a:rPr lang="tr-TR" sz="1800" dirty="0"/>
            <a:t>]: Online Information Services </a:t>
          </a:r>
          <a:endParaRPr lang="en-US" sz="1800" dirty="0"/>
        </a:p>
      </dgm:t>
    </dgm:pt>
    <dgm:pt modelId="{BFBAFCDA-E51B-4FBD-BC26-E7EBFC1990EC}" type="parTrans" cxnId="{A8F2F8E4-12C7-43D9-B704-B9E0F6CF91CE}">
      <dgm:prSet/>
      <dgm:spPr/>
      <dgm:t>
        <a:bodyPr/>
        <a:lstStyle/>
        <a:p>
          <a:endParaRPr lang="en-US"/>
        </a:p>
      </dgm:t>
    </dgm:pt>
    <dgm:pt modelId="{BE9E7F25-0495-4BC2-B900-D5F2587917BE}" type="sibTrans" cxnId="{A8F2F8E4-12C7-43D9-B704-B9E0F6CF91CE}">
      <dgm:prSet/>
      <dgm:spPr/>
      <dgm:t>
        <a:bodyPr/>
        <a:lstStyle/>
        <a:p>
          <a:endParaRPr lang="en-US"/>
        </a:p>
      </dgm:t>
    </dgm:pt>
    <dgm:pt modelId="{4985C5A4-4662-435C-BA87-38867E1B81B6}">
      <dgm:prSet/>
      <dgm:spPr/>
      <dgm:t>
        <a:bodyPr/>
        <a:lstStyle/>
        <a:p>
          <a:pPr>
            <a:lnSpc>
              <a:spcPct val="100000"/>
            </a:lnSpc>
            <a:defRPr cap="all"/>
          </a:pPr>
          <a:r>
            <a:rPr lang="tr-TR" dirty="0"/>
            <a:t>General </a:t>
          </a:r>
          <a:r>
            <a:rPr lang="tr-TR" dirty="0" err="1"/>
            <a:t>Terms</a:t>
          </a:r>
          <a:r>
            <a:rPr lang="tr-TR" dirty="0"/>
            <a:t>: </a:t>
          </a:r>
          <a:r>
            <a:rPr lang="tr-TR" dirty="0" err="1"/>
            <a:t>Theory</a:t>
          </a:r>
          <a:r>
            <a:rPr lang="tr-TR" dirty="0"/>
            <a:t>, </a:t>
          </a:r>
          <a:r>
            <a:rPr lang="tr-TR" dirty="0" err="1"/>
            <a:t>Experimentation</a:t>
          </a:r>
          <a:r>
            <a:rPr lang="tr-TR" dirty="0"/>
            <a:t> </a:t>
          </a:r>
          <a:endParaRPr lang="en-US" dirty="0"/>
        </a:p>
      </dgm:t>
    </dgm:pt>
    <dgm:pt modelId="{B845E6DA-8D52-4115-8890-B6522328D065}" type="parTrans" cxnId="{AAB5EA0A-0A12-4827-80C4-46ACA024C32D}">
      <dgm:prSet/>
      <dgm:spPr/>
      <dgm:t>
        <a:bodyPr/>
        <a:lstStyle/>
        <a:p>
          <a:endParaRPr lang="en-US"/>
        </a:p>
      </dgm:t>
    </dgm:pt>
    <dgm:pt modelId="{763F7875-E97A-4FC1-9796-B67E72CA605E}" type="sibTrans" cxnId="{AAB5EA0A-0A12-4827-80C4-46ACA024C32D}">
      <dgm:prSet/>
      <dgm:spPr/>
      <dgm:t>
        <a:bodyPr/>
        <a:lstStyle/>
        <a:p>
          <a:endParaRPr lang="en-US"/>
        </a:p>
      </dgm:t>
    </dgm:pt>
    <dgm:pt modelId="{516B3AE4-6C5B-40C3-9C06-A96A73C2D919}">
      <dgm:prSet/>
      <dgm:spPr/>
      <dgm:t>
        <a:bodyPr/>
        <a:lstStyle/>
        <a:p>
          <a:pPr>
            <a:lnSpc>
              <a:spcPct val="100000"/>
            </a:lnSpc>
            <a:defRPr cap="all"/>
          </a:pPr>
          <a:r>
            <a:rPr lang="tr-TR" dirty="0" err="1"/>
            <a:t>Keywords</a:t>
          </a:r>
          <a:r>
            <a:rPr lang="tr-TR" dirty="0"/>
            <a:t>: Content </a:t>
          </a:r>
          <a:r>
            <a:rPr lang="tr-TR" dirty="0" err="1"/>
            <a:t>Recommendation</a:t>
          </a:r>
          <a:r>
            <a:rPr lang="tr-TR" dirty="0"/>
            <a:t>, </a:t>
          </a:r>
          <a:r>
            <a:rPr lang="tr-TR" dirty="0" err="1"/>
            <a:t>Personalization</a:t>
          </a:r>
          <a:r>
            <a:rPr lang="tr-TR" dirty="0"/>
            <a:t>, </a:t>
          </a:r>
          <a:r>
            <a:rPr lang="tr-TR" dirty="0" err="1"/>
            <a:t>Dwell</a:t>
          </a:r>
          <a:r>
            <a:rPr lang="tr-TR" dirty="0"/>
            <a:t> Time, Learning </a:t>
          </a:r>
          <a:r>
            <a:rPr lang="tr-TR" dirty="0" err="1"/>
            <a:t>to</a:t>
          </a:r>
          <a:r>
            <a:rPr lang="tr-TR" dirty="0"/>
            <a:t> </a:t>
          </a:r>
          <a:r>
            <a:rPr lang="tr-TR" dirty="0" err="1"/>
            <a:t>Rank</a:t>
          </a:r>
          <a:r>
            <a:rPr lang="tr-TR" dirty="0"/>
            <a:t>, </a:t>
          </a:r>
          <a:r>
            <a:rPr lang="tr-TR" dirty="0" err="1"/>
            <a:t>Collaborative</a:t>
          </a:r>
          <a:r>
            <a:rPr lang="tr-TR" dirty="0"/>
            <a:t> </a:t>
          </a:r>
          <a:r>
            <a:rPr lang="tr-TR" dirty="0" err="1"/>
            <a:t>Filtering</a:t>
          </a:r>
          <a:endParaRPr lang="en-US" dirty="0"/>
        </a:p>
      </dgm:t>
    </dgm:pt>
    <dgm:pt modelId="{09B40B52-270D-449A-AEA3-0F9411B00A6F}" type="parTrans" cxnId="{30CB9C49-6253-46CE-9799-676EE5F7C400}">
      <dgm:prSet/>
      <dgm:spPr/>
      <dgm:t>
        <a:bodyPr/>
        <a:lstStyle/>
        <a:p>
          <a:endParaRPr lang="en-US"/>
        </a:p>
      </dgm:t>
    </dgm:pt>
    <dgm:pt modelId="{D1A2B7D7-0658-4583-88C1-D538290734A3}" type="sibTrans" cxnId="{30CB9C49-6253-46CE-9799-676EE5F7C400}">
      <dgm:prSet/>
      <dgm:spPr/>
      <dgm:t>
        <a:bodyPr/>
        <a:lstStyle/>
        <a:p>
          <a:endParaRPr lang="en-US"/>
        </a:p>
      </dgm:t>
    </dgm:pt>
    <dgm:pt modelId="{251F645D-1F2F-4258-825D-A026D309538E}" type="pres">
      <dgm:prSet presAssocID="{868DBC6E-440D-4BF4-B324-878B1D8EF17B}" presName="root" presStyleCnt="0">
        <dgm:presLayoutVars>
          <dgm:dir/>
          <dgm:resizeHandles val="exact"/>
        </dgm:presLayoutVars>
      </dgm:prSet>
      <dgm:spPr/>
    </dgm:pt>
    <dgm:pt modelId="{39028465-9A3C-4B50-8296-19B6F3A3A749}" type="pres">
      <dgm:prSet presAssocID="{AA460E43-3A1C-4800-8E4A-274293AD8520}" presName="compNode" presStyleCnt="0"/>
      <dgm:spPr/>
    </dgm:pt>
    <dgm:pt modelId="{24486C1D-1A76-473D-90EC-8B80FAB8DD69}" type="pres">
      <dgm:prSet presAssocID="{AA460E43-3A1C-4800-8E4A-274293AD8520}" presName="iconBgRect" presStyleLbl="bgShp" presStyleIdx="0" presStyleCnt="3"/>
      <dgm:spPr>
        <a:prstGeom prst="round2DiagRect">
          <a:avLst>
            <a:gd name="adj1" fmla="val 29727"/>
            <a:gd name="adj2" fmla="val 0"/>
          </a:avLst>
        </a:prstGeom>
      </dgm:spPr>
    </dgm:pt>
    <dgm:pt modelId="{986DE683-67AC-47E2-B1ED-3134A45E4E10}" type="pres">
      <dgm:prSet presAssocID="{AA460E43-3A1C-4800-8E4A-274293AD85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CDA4ECF-FDA6-4A6F-B2E2-1A47557E0AF8}" type="pres">
      <dgm:prSet presAssocID="{AA460E43-3A1C-4800-8E4A-274293AD8520}" presName="spaceRect" presStyleCnt="0"/>
      <dgm:spPr/>
    </dgm:pt>
    <dgm:pt modelId="{26978E3B-EFCC-4150-8682-57FE50D0C16F}" type="pres">
      <dgm:prSet presAssocID="{AA460E43-3A1C-4800-8E4A-274293AD8520}" presName="textRect" presStyleLbl="revTx" presStyleIdx="0" presStyleCnt="3">
        <dgm:presLayoutVars>
          <dgm:chMax val="1"/>
          <dgm:chPref val="1"/>
        </dgm:presLayoutVars>
      </dgm:prSet>
      <dgm:spPr/>
    </dgm:pt>
    <dgm:pt modelId="{0AB19AB0-56D3-4511-ABA3-2AAEDFED9623}" type="pres">
      <dgm:prSet presAssocID="{BE9E7F25-0495-4BC2-B900-D5F2587917BE}" presName="sibTrans" presStyleCnt="0"/>
      <dgm:spPr/>
    </dgm:pt>
    <dgm:pt modelId="{6E4F6327-9BA7-45EE-8FC8-A6171AA5B310}" type="pres">
      <dgm:prSet presAssocID="{4985C5A4-4662-435C-BA87-38867E1B81B6}" presName="compNode" presStyleCnt="0"/>
      <dgm:spPr/>
    </dgm:pt>
    <dgm:pt modelId="{51DC65C7-4CDA-4EF6-83B6-0E1466FA3CB3}" type="pres">
      <dgm:prSet presAssocID="{4985C5A4-4662-435C-BA87-38867E1B81B6}" presName="iconBgRect" presStyleLbl="bgShp" presStyleIdx="1" presStyleCnt="3"/>
      <dgm:spPr>
        <a:prstGeom prst="round2DiagRect">
          <a:avLst>
            <a:gd name="adj1" fmla="val 29727"/>
            <a:gd name="adj2" fmla="val 0"/>
          </a:avLst>
        </a:prstGeom>
      </dgm:spPr>
    </dgm:pt>
    <dgm:pt modelId="{B89E6D86-228A-4E4E-B4DE-430E14886A5C}" type="pres">
      <dgm:prSet presAssocID="{4985C5A4-4662-435C-BA87-38867E1B81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2E63EE00-B438-43B8-B738-91BC9568C25E}" type="pres">
      <dgm:prSet presAssocID="{4985C5A4-4662-435C-BA87-38867E1B81B6}" presName="spaceRect" presStyleCnt="0"/>
      <dgm:spPr/>
    </dgm:pt>
    <dgm:pt modelId="{6E9C3CF0-8CF7-4069-B91A-ABEF430236E3}" type="pres">
      <dgm:prSet presAssocID="{4985C5A4-4662-435C-BA87-38867E1B81B6}" presName="textRect" presStyleLbl="revTx" presStyleIdx="1" presStyleCnt="3">
        <dgm:presLayoutVars>
          <dgm:chMax val="1"/>
          <dgm:chPref val="1"/>
        </dgm:presLayoutVars>
      </dgm:prSet>
      <dgm:spPr/>
    </dgm:pt>
    <dgm:pt modelId="{B74B356B-0530-4602-9F0C-0BC833CED9BA}" type="pres">
      <dgm:prSet presAssocID="{763F7875-E97A-4FC1-9796-B67E72CA605E}" presName="sibTrans" presStyleCnt="0"/>
      <dgm:spPr/>
    </dgm:pt>
    <dgm:pt modelId="{9D1B335C-592F-4420-9391-83ADC06BF66A}" type="pres">
      <dgm:prSet presAssocID="{516B3AE4-6C5B-40C3-9C06-A96A73C2D919}" presName="compNode" presStyleCnt="0"/>
      <dgm:spPr/>
    </dgm:pt>
    <dgm:pt modelId="{53C0B036-B4A1-404F-A5F1-D85E0BFC0051}" type="pres">
      <dgm:prSet presAssocID="{516B3AE4-6C5B-40C3-9C06-A96A73C2D919}" presName="iconBgRect" presStyleLbl="bgShp" presStyleIdx="2" presStyleCnt="3"/>
      <dgm:spPr>
        <a:prstGeom prst="round2DiagRect">
          <a:avLst>
            <a:gd name="adj1" fmla="val 29727"/>
            <a:gd name="adj2" fmla="val 0"/>
          </a:avLst>
        </a:prstGeom>
      </dgm:spPr>
    </dgm:pt>
    <dgm:pt modelId="{DE1F98D8-DA79-4A8B-A36F-A1E1A88151F3}" type="pres">
      <dgm:prSet presAssocID="{516B3AE4-6C5B-40C3-9C06-A96A73C2D9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4C5A0E7-1A68-4C58-A9DD-E1CA01D96F16}" type="pres">
      <dgm:prSet presAssocID="{516B3AE4-6C5B-40C3-9C06-A96A73C2D919}" presName="spaceRect" presStyleCnt="0"/>
      <dgm:spPr/>
    </dgm:pt>
    <dgm:pt modelId="{19B1D6DE-4392-41C8-AD8D-AC879BFCE6C2}" type="pres">
      <dgm:prSet presAssocID="{516B3AE4-6C5B-40C3-9C06-A96A73C2D919}" presName="textRect" presStyleLbl="revTx" presStyleIdx="2" presStyleCnt="3">
        <dgm:presLayoutVars>
          <dgm:chMax val="1"/>
          <dgm:chPref val="1"/>
        </dgm:presLayoutVars>
      </dgm:prSet>
      <dgm:spPr/>
    </dgm:pt>
  </dgm:ptLst>
  <dgm:cxnLst>
    <dgm:cxn modelId="{AAB5EA0A-0A12-4827-80C4-46ACA024C32D}" srcId="{868DBC6E-440D-4BF4-B324-878B1D8EF17B}" destId="{4985C5A4-4662-435C-BA87-38867E1B81B6}" srcOrd="1" destOrd="0" parTransId="{B845E6DA-8D52-4115-8890-B6522328D065}" sibTransId="{763F7875-E97A-4FC1-9796-B67E72CA605E}"/>
    <dgm:cxn modelId="{3E39C718-B5FA-433A-94D6-3BE55F85F6EE}" type="presOf" srcId="{868DBC6E-440D-4BF4-B324-878B1D8EF17B}" destId="{251F645D-1F2F-4258-825D-A026D309538E}" srcOrd="0" destOrd="0" presId="urn:microsoft.com/office/officeart/2018/5/layout/IconLeafLabelList"/>
    <dgm:cxn modelId="{30CB9C49-6253-46CE-9799-676EE5F7C400}" srcId="{868DBC6E-440D-4BF4-B324-878B1D8EF17B}" destId="{516B3AE4-6C5B-40C3-9C06-A96A73C2D919}" srcOrd="2" destOrd="0" parTransId="{09B40B52-270D-449A-AEA3-0F9411B00A6F}" sibTransId="{D1A2B7D7-0658-4583-88C1-D538290734A3}"/>
    <dgm:cxn modelId="{125DA64B-2A23-4A63-BDDC-DA2FEAA8FEE8}" type="presOf" srcId="{4985C5A4-4662-435C-BA87-38867E1B81B6}" destId="{6E9C3CF0-8CF7-4069-B91A-ABEF430236E3}" srcOrd="0" destOrd="0" presId="urn:microsoft.com/office/officeart/2018/5/layout/IconLeafLabelList"/>
    <dgm:cxn modelId="{C4352F5A-11A7-458E-BA55-CF87335E3A72}" type="presOf" srcId="{516B3AE4-6C5B-40C3-9C06-A96A73C2D919}" destId="{19B1D6DE-4392-41C8-AD8D-AC879BFCE6C2}" srcOrd="0" destOrd="0" presId="urn:microsoft.com/office/officeart/2018/5/layout/IconLeafLabelList"/>
    <dgm:cxn modelId="{A8F2F8E4-12C7-43D9-B704-B9E0F6CF91CE}" srcId="{868DBC6E-440D-4BF4-B324-878B1D8EF17B}" destId="{AA460E43-3A1C-4800-8E4A-274293AD8520}" srcOrd="0" destOrd="0" parTransId="{BFBAFCDA-E51B-4FBD-BC26-E7EBFC1990EC}" sibTransId="{BE9E7F25-0495-4BC2-B900-D5F2587917BE}"/>
    <dgm:cxn modelId="{597C86EE-9BD8-4B4D-B48F-707F2E27E437}" type="presOf" srcId="{AA460E43-3A1C-4800-8E4A-274293AD8520}" destId="{26978E3B-EFCC-4150-8682-57FE50D0C16F}" srcOrd="0" destOrd="0" presId="urn:microsoft.com/office/officeart/2018/5/layout/IconLeafLabelList"/>
    <dgm:cxn modelId="{DA73A23C-678A-4105-A40E-07884A816242}" type="presParOf" srcId="{251F645D-1F2F-4258-825D-A026D309538E}" destId="{39028465-9A3C-4B50-8296-19B6F3A3A749}" srcOrd="0" destOrd="0" presId="urn:microsoft.com/office/officeart/2018/5/layout/IconLeafLabelList"/>
    <dgm:cxn modelId="{8C8F1BFA-087D-41C1-BB2E-AC0F2CA3DE49}" type="presParOf" srcId="{39028465-9A3C-4B50-8296-19B6F3A3A749}" destId="{24486C1D-1A76-473D-90EC-8B80FAB8DD69}" srcOrd="0" destOrd="0" presId="urn:microsoft.com/office/officeart/2018/5/layout/IconLeafLabelList"/>
    <dgm:cxn modelId="{DD0F939C-1DB6-4ED5-8DCB-F05E119C4323}" type="presParOf" srcId="{39028465-9A3C-4B50-8296-19B6F3A3A749}" destId="{986DE683-67AC-47E2-B1ED-3134A45E4E10}" srcOrd="1" destOrd="0" presId="urn:microsoft.com/office/officeart/2018/5/layout/IconLeafLabelList"/>
    <dgm:cxn modelId="{D2F4E0B5-9212-4F9E-8615-5DA203ABA845}" type="presParOf" srcId="{39028465-9A3C-4B50-8296-19B6F3A3A749}" destId="{ACDA4ECF-FDA6-4A6F-B2E2-1A47557E0AF8}" srcOrd="2" destOrd="0" presId="urn:microsoft.com/office/officeart/2018/5/layout/IconLeafLabelList"/>
    <dgm:cxn modelId="{CD919AA6-54EC-4427-B0C9-E7AB902F1547}" type="presParOf" srcId="{39028465-9A3C-4B50-8296-19B6F3A3A749}" destId="{26978E3B-EFCC-4150-8682-57FE50D0C16F}" srcOrd="3" destOrd="0" presId="urn:microsoft.com/office/officeart/2018/5/layout/IconLeafLabelList"/>
    <dgm:cxn modelId="{A2A6B50A-1C13-4F60-B119-CC750EAAB3F9}" type="presParOf" srcId="{251F645D-1F2F-4258-825D-A026D309538E}" destId="{0AB19AB0-56D3-4511-ABA3-2AAEDFED9623}" srcOrd="1" destOrd="0" presId="urn:microsoft.com/office/officeart/2018/5/layout/IconLeafLabelList"/>
    <dgm:cxn modelId="{3DFE7A53-39D6-4317-9CFD-03EB39E2587F}" type="presParOf" srcId="{251F645D-1F2F-4258-825D-A026D309538E}" destId="{6E4F6327-9BA7-45EE-8FC8-A6171AA5B310}" srcOrd="2" destOrd="0" presId="urn:microsoft.com/office/officeart/2018/5/layout/IconLeafLabelList"/>
    <dgm:cxn modelId="{1E3FB983-9BDD-40E8-A682-1746B214738B}" type="presParOf" srcId="{6E4F6327-9BA7-45EE-8FC8-A6171AA5B310}" destId="{51DC65C7-4CDA-4EF6-83B6-0E1466FA3CB3}" srcOrd="0" destOrd="0" presId="urn:microsoft.com/office/officeart/2018/5/layout/IconLeafLabelList"/>
    <dgm:cxn modelId="{CBC56579-0793-4FD3-8832-C466DB9CF3F6}" type="presParOf" srcId="{6E4F6327-9BA7-45EE-8FC8-A6171AA5B310}" destId="{B89E6D86-228A-4E4E-B4DE-430E14886A5C}" srcOrd="1" destOrd="0" presId="urn:microsoft.com/office/officeart/2018/5/layout/IconLeafLabelList"/>
    <dgm:cxn modelId="{CC4189AD-3F6B-49FD-885E-E44A7B213BBC}" type="presParOf" srcId="{6E4F6327-9BA7-45EE-8FC8-A6171AA5B310}" destId="{2E63EE00-B438-43B8-B738-91BC9568C25E}" srcOrd="2" destOrd="0" presId="urn:microsoft.com/office/officeart/2018/5/layout/IconLeafLabelList"/>
    <dgm:cxn modelId="{9C1000DA-E7E7-4F88-B8B7-DFA8B0A87CDA}" type="presParOf" srcId="{6E4F6327-9BA7-45EE-8FC8-A6171AA5B310}" destId="{6E9C3CF0-8CF7-4069-B91A-ABEF430236E3}" srcOrd="3" destOrd="0" presId="urn:microsoft.com/office/officeart/2018/5/layout/IconLeafLabelList"/>
    <dgm:cxn modelId="{FA769B86-DC91-4D29-8BA0-ED354840018B}" type="presParOf" srcId="{251F645D-1F2F-4258-825D-A026D309538E}" destId="{B74B356B-0530-4602-9F0C-0BC833CED9BA}" srcOrd="3" destOrd="0" presId="urn:microsoft.com/office/officeart/2018/5/layout/IconLeafLabelList"/>
    <dgm:cxn modelId="{E75EF0F4-CD89-4688-B6E0-C907D6A876C6}" type="presParOf" srcId="{251F645D-1F2F-4258-825D-A026D309538E}" destId="{9D1B335C-592F-4420-9391-83ADC06BF66A}" srcOrd="4" destOrd="0" presId="urn:microsoft.com/office/officeart/2018/5/layout/IconLeafLabelList"/>
    <dgm:cxn modelId="{FFB5BA7E-99E2-40B6-B8A4-1D0910640EF4}" type="presParOf" srcId="{9D1B335C-592F-4420-9391-83ADC06BF66A}" destId="{53C0B036-B4A1-404F-A5F1-D85E0BFC0051}" srcOrd="0" destOrd="0" presId="urn:microsoft.com/office/officeart/2018/5/layout/IconLeafLabelList"/>
    <dgm:cxn modelId="{0950AF60-C42F-45A5-A7C4-703794EA7839}" type="presParOf" srcId="{9D1B335C-592F-4420-9391-83ADC06BF66A}" destId="{DE1F98D8-DA79-4A8B-A36F-A1E1A88151F3}" srcOrd="1" destOrd="0" presId="urn:microsoft.com/office/officeart/2018/5/layout/IconLeafLabelList"/>
    <dgm:cxn modelId="{03C920B2-C931-48C6-9C02-6CF4A0CE9A45}" type="presParOf" srcId="{9D1B335C-592F-4420-9391-83ADC06BF66A}" destId="{D4C5A0E7-1A68-4C58-A9DD-E1CA01D96F16}" srcOrd="2" destOrd="0" presId="urn:microsoft.com/office/officeart/2018/5/layout/IconLeafLabelList"/>
    <dgm:cxn modelId="{B2D3EAA0-36E9-42C0-A9BE-9EBC5FF352E9}" type="presParOf" srcId="{9D1B335C-592F-4420-9391-83ADC06BF66A}" destId="{19B1D6DE-4392-41C8-AD8D-AC879BFCE6C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711B5-18CA-4177-938E-F4776C8336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EC6E10-F69D-46F2-9317-AFE6B0A3964A}">
      <dgm:prSet custT="1"/>
      <dgm:spPr/>
      <dgm:t>
        <a:bodyPr/>
        <a:lstStyle/>
        <a:p>
          <a:pPr>
            <a:lnSpc>
              <a:spcPct val="100000"/>
            </a:lnSpc>
            <a:defRPr cap="all"/>
          </a:pPr>
          <a:r>
            <a:rPr lang="en-US" sz="1800" dirty="0"/>
            <a:t>Many internet companies, such as Yahoo, Facebook, Google and Twitter, rely on content recommendation systems to deliver the most</a:t>
          </a:r>
          <a:r>
            <a:rPr lang="tr-TR" sz="1800" dirty="0"/>
            <a:t> </a:t>
          </a:r>
          <a:r>
            <a:rPr lang="en-US" sz="1800" dirty="0"/>
            <a:t>relevant</a:t>
          </a:r>
          <a:r>
            <a:rPr lang="tr-TR" sz="1800" dirty="0"/>
            <a:t> </a:t>
          </a:r>
          <a:r>
            <a:rPr lang="en-US" sz="1800" dirty="0"/>
            <a:t>content</a:t>
          </a:r>
          <a:r>
            <a:rPr lang="tr-TR" sz="1800" dirty="0"/>
            <a:t> </a:t>
          </a:r>
          <a:r>
            <a:rPr lang="en-US" sz="1800" dirty="0"/>
            <a:t>items</a:t>
          </a:r>
          <a:r>
            <a:rPr lang="tr-TR" sz="1800" dirty="0"/>
            <a:t> </a:t>
          </a:r>
          <a:r>
            <a:rPr lang="en-US" sz="1800" dirty="0"/>
            <a:t>to</a:t>
          </a:r>
          <a:r>
            <a:rPr lang="tr-TR" sz="1800" dirty="0"/>
            <a:t> </a:t>
          </a:r>
          <a:r>
            <a:rPr lang="en-US" sz="1800" dirty="0"/>
            <a:t>individual</a:t>
          </a:r>
          <a:r>
            <a:rPr lang="tr-TR" sz="1800" dirty="0"/>
            <a:t> </a:t>
          </a:r>
          <a:r>
            <a:rPr lang="en-US" sz="1800" dirty="0"/>
            <a:t>users</a:t>
          </a:r>
          <a:r>
            <a:rPr lang="tr-TR" sz="1800" dirty="0"/>
            <a:t> t</a:t>
          </a:r>
          <a:r>
            <a:rPr lang="en-US" sz="1800" dirty="0" err="1"/>
            <a:t>hrough</a:t>
          </a:r>
          <a:r>
            <a:rPr lang="tr-TR" sz="1800" dirty="0"/>
            <a:t> </a:t>
          </a:r>
          <a:r>
            <a:rPr lang="en-US" sz="1800" dirty="0"/>
            <a:t>personalization</a:t>
          </a:r>
          <a:r>
            <a:rPr lang="tr-TR" sz="1800" dirty="0"/>
            <a:t>.</a:t>
          </a:r>
          <a:endParaRPr lang="en-US" sz="1800" dirty="0"/>
        </a:p>
      </dgm:t>
    </dgm:pt>
    <dgm:pt modelId="{DD7B7B4F-0D38-44AA-BE1F-7F6163D34A0E}" type="parTrans" cxnId="{7EFB66BA-17A9-460D-A0B1-E7AC13E9E2E8}">
      <dgm:prSet/>
      <dgm:spPr/>
      <dgm:t>
        <a:bodyPr/>
        <a:lstStyle/>
        <a:p>
          <a:endParaRPr lang="en-US"/>
        </a:p>
      </dgm:t>
    </dgm:pt>
    <dgm:pt modelId="{FF003E75-A70F-4CF2-92E8-1A3E5477BD83}" type="sibTrans" cxnId="{7EFB66BA-17A9-460D-A0B1-E7AC13E9E2E8}">
      <dgm:prSet/>
      <dgm:spPr/>
      <dgm:t>
        <a:bodyPr/>
        <a:lstStyle/>
        <a:p>
          <a:endParaRPr lang="en-US"/>
        </a:p>
      </dgm:t>
    </dgm:pt>
    <dgm:pt modelId="{9961C69A-0AAF-46FC-AC93-F0A1661BD568}">
      <dgm:prSet/>
      <dgm:spPr/>
      <dgm:t>
        <a:bodyPr/>
        <a:lstStyle/>
        <a:p>
          <a:pPr>
            <a:lnSpc>
              <a:spcPct val="100000"/>
            </a:lnSpc>
            <a:defRPr cap="all"/>
          </a:pPr>
          <a:r>
            <a:rPr lang="en-US" dirty="0"/>
            <a:t>Delivering such personalized user experiences is believed to increase the long</a:t>
          </a:r>
          <a:r>
            <a:rPr lang="tr-TR" dirty="0"/>
            <a:t>-</a:t>
          </a:r>
          <a:r>
            <a:rPr lang="en-US" dirty="0"/>
            <a:t>term engagement of users.</a:t>
          </a:r>
        </a:p>
      </dgm:t>
    </dgm:pt>
    <dgm:pt modelId="{E3CD59D9-7772-4254-A61F-0CABB7E55CF3}" type="parTrans" cxnId="{9B64C8FF-01D0-484F-9D00-7BC628E0695D}">
      <dgm:prSet/>
      <dgm:spPr/>
      <dgm:t>
        <a:bodyPr/>
        <a:lstStyle/>
        <a:p>
          <a:endParaRPr lang="en-US"/>
        </a:p>
      </dgm:t>
    </dgm:pt>
    <dgm:pt modelId="{DC43DA24-2C1E-4ADB-BAAD-F51C26A7DDF6}" type="sibTrans" cxnId="{9B64C8FF-01D0-484F-9D00-7BC628E0695D}">
      <dgm:prSet/>
      <dgm:spPr/>
      <dgm:t>
        <a:bodyPr/>
        <a:lstStyle/>
        <a:p>
          <a:endParaRPr lang="en-US"/>
        </a:p>
      </dgm:t>
    </dgm:pt>
    <dgm:pt modelId="{E8AA1194-E7ED-4321-AA27-F0F8BEBD4D2F}" type="pres">
      <dgm:prSet presAssocID="{7E7711B5-18CA-4177-938E-F4776C83361A}" presName="root" presStyleCnt="0">
        <dgm:presLayoutVars>
          <dgm:dir/>
          <dgm:resizeHandles val="exact"/>
        </dgm:presLayoutVars>
      </dgm:prSet>
      <dgm:spPr/>
    </dgm:pt>
    <dgm:pt modelId="{6122AC71-77BB-455B-A7ED-63EA57E43BAA}" type="pres">
      <dgm:prSet presAssocID="{B2EC6E10-F69D-46F2-9317-AFE6B0A3964A}" presName="compNode" presStyleCnt="0"/>
      <dgm:spPr/>
    </dgm:pt>
    <dgm:pt modelId="{3A0A00B4-3A41-4C76-AA07-635316714EAA}" type="pres">
      <dgm:prSet presAssocID="{B2EC6E10-F69D-46F2-9317-AFE6B0A3964A}" presName="iconBgRect" presStyleLbl="bgShp" presStyleIdx="0" presStyleCnt="2"/>
      <dgm:spPr/>
    </dgm:pt>
    <dgm:pt modelId="{D9AFE73F-3526-41AD-A890-B5EBBAD73B68}" type="pres">
      <dgm:prSet presAssocID="{B2EC6E10-F69D-46F2-9317-AFE6B0A396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F7779B83-F6A9-46C6-BFD7-835BA2F3398F}" type="pres">
      <dgm:prSet presAssocID="{B2EC6E10-F69D-46F2-9317-AFE6B0A3964A}" presName="spaceRect" presStyleCnt="0"/>
      <dgm:spPr/>
    </dgm:pt>
    <dgm:pt modelId="{7E7DEF6C-C99B-4849-A139-00B34E41B375}" type="pres">
      <dgm:prSet presAssocID="{B2EC6E10-F69D-46F2-9317-AFE6B0A3964A}" presName="textRect" presStyleLbl="revTx" presStyleIdx="0" presStyleCnt="2">
        <dgm:presLayoutVars>
          <dgm:chMax val="1"/>
          <dgm:chPref val="1"/>
        </dgm:presLayoutVars>
      </dgm:prSet>
      <dgm:spPr/>
    </dgm:pt>
    <dgm:pt modelId="{F9AA4AD7-A2A1-42D6-BC7B-63666B497240}" type="pres">
      <dgm:prSet presAssocID="{FF003E75-A70F-4CF2-92E8-1A3E5477BD83}" presName="sibTrans" presStyleCnt="0"/>
      <dgm:spPr/>
    </dgm:pt>
    <dgm:pt modelId="{0E6A3529-078C-48E8-A00D-F2606270AA83}" type="pres">
      <dgm:prSet presAssocID="{9961C69A-0AAF-46FC-AC93-F0A1661BD568}" presName="compNode" presStyleCnt="0"/>
      <dgm:spPr/>
    </dgm:pt>
    <dgm:pt modelId="{E8D68A09-CD9C-49EB-AE47-F8C82F668A46}" type="pres">
      <dgm:prSet presAssocID="{9961C69A-0AAF-46FC-AC93-F0A1661BD568}" presName="iconBgRect" presStyleLbl="bgShp" presStyleIdx="1" presStyleCnt="2"/>
      <dgm:spPr/>
    </dgm:pt>
    <dgm:pt modelId="{0C761AE6-5ED2-468C-895D-385D7913D8B4}" type="pres">
      <dgm:prSet presAssocID="{9961C69A-0AAF-46FC-AC93-F0A1661BD5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74545CFD-3584-4734-906F-6CF6B503BE91}" type="pres">
      <dgm:prSet presAssocID="{9961C69A-0AAF-46FC-AC93-F0A1661BD568}" presName="spaceRect" presStyleCnt="0"/>
      <dgm:spPr/>
    </dgm:pt>
    <dgm:pt modelId="{276F2AB3-90EB-457C-8F42-7001BBAA1398}" type="pres">
      <dgm:prSet presAssocID="{9961C69A-0AAF-46FC-AC93-F0A1661BD568}" presName="textRect" presStyleLbl="revTx" presStyleIdx="1" presStyleCnt="2">
        <dgm:presLayoutVars>
          <dgm:chMax val="1"/>
          <dgm:chPref val="1"/>
        </dgm:presLayoutVars>
      </dgm:prSet>
      <dgm:spPr/>
    </dgm:pt>
  </dgm:ptLst>
  <dgm:cxnLst>
    <dgm:cxn modelId="{CB28885D-D58D-45BC-B5BD-3DB991959D3C}" type="presOf" srcId="{B2EC6E10-F69D-46F2-9317-AFE6B0A3964A}" destId="{7E7DEF6C-C99B-4849-A139-00B34E41B375}" srcOrd="0" destOrd="0" presId="urn:microsoft.com/office/officeart/2018/5/layout/IconCircleLabelList"/>
    <dgm:cxn modelId="{7EFB66BA-17A9-460D-A0B1-E7AC13E9E2E8}" srcId="{7E7711B5-18CA-4177-938E-F4776C83361A}" destId="{B2EC6E10-F69D-46F2-9317-AFE6B0A3964A}" srcOrd="0" destOrd="0" parTransId="{DD7B7B4F-0D38-44AA-BE1F-7F6163D34A0E}" sibTransId="{FF003E75-A70F-4CF2-92E8-1A3E5477BD83}"/>
    <dgm:cxn modelId="{FD06C4D2-B80E-4F33-B6EB-74DF32A483D7}" type="presOf" srcId="{9961C69A-0AAF-46FC-AC93-F0A1661BD568}" destId="{276F2AB3-90EB-457C-8F42-7001BBAA1398}" srcOrd="0" destOrd="0" presId="urn:microsoft.com/office/officeart/2018/5/layout/IconCircleLabelList"/>
    <dgm:cxn modelId="{6FBD41EF-23A6-4C38-97D4-C531BFF3EFC9}" type="presOf" srcId="{7E7711B5-18CA-4177-938E-F4776C83361A}" destId="{E8AA1194-E7ED-4321-AA27-F0F8BEBD4D2F}" srcOrd="0" destOrd="0" presId="urn:microsoft.com/office/officeart/2018/5/layout/IconCircleLabelList"/>
    <dgm:cxn modelId="{9B64C8FF-01D0-484F-9D00-7BC628E0695D}" srcId="{7E7711B5-18CA-4177-938E-F4776C83361A}" destId="{9961C69A-0AAF-46FC-AC93-F0A1661BD568}" srcOrd="1" destOrd="0" parTransId="{E3CD59D9-7772-4254-A61F-0CABB7E55CF3}" sibTransId="{DC43DA24-2C1E-4ADB-BAAD-F51C26A7DDF6}"/>
    <dgm:cxn modelId="{1AD05830-D120-4AA3-BC2C-43194C7BAAEE}" type="presParOf" srcId="{E8AA1194-E7ED-4321-AA27-F0F8BEBD4D2F}" destId="{6122AC71-77BB-455B-A7ED-63EA57E43BAA}" srcOrd="0" destOrd="0" presId="urn:microsoft.com/office/officeart/2018/5/layout/IconCircleLabelList"/>
    <dgm:cxn modelId="{2369DE72-B452-4C56-846D-E06BD751DC92}" type="presParOf" srcId="{6122AC71-77BB-455B-A7ED-63EA57E43BAA}" destId="{3A0A00B4-3A41-4C76-AA07-635316714EAA}" srcOrd="0" destOrd="0" presId="urn:microsoft.com/office/officeart/2018/5/layout/IconCircleLabelList"/>
    <dgm:cxn modelId="{71867D3A-8EF8-4EB5-B1CE-8F8B25733CEE}" type="presParOf" srcId="{6122AC71-77BB-455B-A7ED-63EA57E43BAA}" destId="{D9AFE73F-3526-41AD-A890-B5EBBAD73B68}" srcOrd="1" destOrd="0" presId="urn:microsoft.com/office/officeart/2018/5/layout/IconCircleLabelList"/>
    <dgm:cxn modelId="{6BBDA12E-4560-4200-987D-26DFB2AB0C39}" type="presParOf" srcId="{6122AC71-77BB-455B-A7ED-63EA57E43BAA}" destId="{F7779B83-F6A9-46C6-BFD7-835BA2F3398F}" srcOrd="2" destOrd="0" presId="urn:microsoft.com/office/officeart/2018/5/layout/IconCircleLabelList"/>
    <dgm:cxn modelId="{EF6CBECC-879B-4272-9D33-0CCE8B0B709E}" type="presParOf" srcId="{6122AC71-77BB-455B-A7ED-63EA57E43BAA}" destId="{7E7DEF6C-C99B-4849-A139-00B34E41B375}" srcOrd="3" destOrd="0" presId="urn:microsoft.com/office/officeart/2018/5/layout/IconCircleLabelList"/>
    <dgm:cxn modelId="{0914CFE7-9F0D-4643-AC43-5A4F507947B9}" type="presParOf" srcId="{E8AA1194-E7ED-4321-AA27-F0F8BEBD4D2F}" destId="{F9AA4AD7-A2A1-42D6-BC7B-63666B497240}" srcOrd="1" destOrd="0" presId="urn:microsoft.com/office/officeart/2018/5/layout/IconCircleLabelList"/>
    <dgm:cxn modelId="{D049557D-79D8-4B74-B002-B84AA549B356}" type="presParOf" srcId="{E8AA1194-E7ED-4321-AA27-F0F8BEBD4D2F}" destId="{0E6A3529-078C-48E8-A00D-F2606270AA83}" srcOrd="2" destOrd="0" presId="urn:microsoft.com/office/officeart/2018/5/layout/IconCircleLabelList"/>
    <dgm:cxn modelId="{F620CA5D-4321-430E-BA3D-EAC5B0FB1469}" type="presParOf" srcId="{0E6A3529-078C-48E8-A00D-F2606270AA83}" destId="{E8D68A09-CD9C-49EB-AE47-F8C82F668A46}" srcOrd="0" destOrd="0" presId="urn:microsoft.com/office/officeart/2018/5/layout/IconCircleLabelList"/>
    <dgm:cxn modelId="{972E3849-9194-408E-A623-81B7C7FDDDD3}" type="presParOf" srcId="{0E6A3529-078C-48E8-A00D-F2606270AA83}" destId="{0C761AE6-5ED2-468C-895D-385D7913D8B4}" srcOrd="1" destOrd="0" presId="urn:microsoft.com/office/officeart/2018/5/layout/IconCircleLabelList"/>
    <dgm:cxn modelId="{6445B13F-19F9-4AA2-8D71-AE34833C1F5F}" type="presParOf" srcId="{0E6A3529-078C-48E8-A00D-F2606270AA83}" destId="{74545CFD-3584-4734-906F-6CF6B503BE91}" srcOrd="2" destOrd="0" presId="urn:microsoft.com/office/officeart/2018/5/layout/IconCircleLabelList"/>
    <dgm:cxn modelId="{742A8765-77B1-44DF-85C4-FEE4F90858BC}" type="presParOf" srcId="{0E6A3529-078C-48E8-A00D-F2606270AA83}" destId="{276F2AB3-90EB-457C-8F42-7001BBAA139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BFF20B-B42B-486F-BAC9-EE6C03911EE7}"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BFA48254-109D-4938-B5D9-81A09F014C2F}">
      <dgm:prSet custT="1"/>
      <dgm:spPr/>
      <dgm:t>
        <a:bodyPr/>
        <a:lstStyle/>
        <a:p>
          <a:r>
            <a:rPr lang="en-US" sz="2000" dirty="0" err="1"/>
            <a:t>explor</a:t>
          </a:r>
          <a:r>
            <a:rPr lang="tr-TR" sz="2000" dirty="0" err="1"/>
            <a:t>ing</a:t>
          </a:r>
          <a:r>
            <a:rPr lang="en-US" sz="2000" dirty="0"/>
            <a:t> the idea of using item-level dwell time as a proxy to quantify how likely a content item is relevant to a particular user</a:t>
          </a:r>
        </a:p>
      </dgm:t>
    </dgm:pt>
    <dgm:pt modelId="{96A1A16B-F12B-4940-80AB-1EC8CF83B82D}" type="parTrans" cxnId="{31CC6C16-9377-427F-84DF-0F52EE9F50CE}">
      <dgm:prSet/>
      <dgm:spPr/>
      <dgm:t>
        <a:bodyPr/>
        <a:lstStyle/>
        <a:p>
          <a:endParaRPr lang="en-US"/>
        </a:p>
      </dgm:t>
    </dgm:pt>
    <dgm:pt modelId="{A03DC798-065F-4D14-A0E7-7078F21854EF}" type="sibTrans" cxnId="{31CC6C16-9377-427F-84DF-0F52EE9F50CE}">
      <dgm:prSet phldrT="01" phldr="0"/>
      <dgm:spPr/>
      <dgm:t>
        <a:bodyPr/>
        <a:lstStyle/>
        <a:p>
          <a:r>
            <a:rPr lang="en-US"/>
            <a:t>01</a:t>
          </a:r>
          <a:endParaRPr lang="en-US" dirty="0"/>
        </a:p>
      </dgm:t>
    </dgm:pt>
    <dgm:pt modelId="{8081C5BD-A78C-4972-A343-0DC2E779CA81}">
      <dgm:prSet custT="1"/>
      <dgm:spPr/>
      <dgm:t>
        <a:bodyPr/>
        <a:lstStyle/>
        <a:p>
          <a:r>
            <a:rPr lang="en-US" sz="2000" dirty="0" err="1"/>
            <a:t>describ</a:t>
          </a:r>
          <a:r>
            <a:rPr lang="tr-TR" sz="2000" dirty="0" err="1"/>
            <a:t>ing</a:t>
          </a:r>
          <a:r>
            <a:rPr lang="en-US" sz="2000" dirty="0"/>
            <a:t> a novel method to compute accurate dwell time based on client-side and server-side logging and demonstrate how to normalize dwell time across different devices and contexts</a:t>
          </a:r>
        </a:p>
      </dgm:t>
    </dgm:pt>
    <dgm:pt modelId="{CA0F23D0-A3C4-4D7A-AD37-060B08E50F25}" type="parTrans" cxnId="{2AA58124-6C1E-4DC7-B9F5-D6BDD1F6159D}">
      <dgm:prSet/>
      <dgm:spPr/>
      <dgm:t>
        <a:bodyPr/>
        <a:lstStyle/>
        <a:p>
          <a:endParaRPr lang="en-US"/>
        </a:p>
      </dgm:t>
    </dgm:pt>
    <dgm:pt modelId="{10B51410-8C24-4DA1-8000-10B467F88780}" type="sibTrans" cxnId="{2AA58124-6C1E-4DC7-B9F5-D6BDD1F6159D}">
      <dgm:prSet phldrT="02" phldr="0"/>
      <dgm:spPr/>
      <dgm:t>
        <a:bodyPr/>
        <a:lstStyle/>
        <a:p>
          <a:r>
            <a:rPr lang="en-US"/>
            <a:t>02</a:t>
          </a:r>
        </a:p>
      </dgm:t>
    </dgm:pt>
    <dgm:pt modelId="{97F788B2-0C2B-4263-BF6F-67ACC7722949}">
      <dgm:prSet custT="1"/>
      <dgm:spPr/>
      <dgm:t>
        <a:bodyPr/>
        <a:lstStyle/>
        <a:p>
          <a:r>
            <a:rPr lang="en-US" sz="1800" dirty="0" err="1"/>
            <a:t>describ</a:t>
          </a:r>
          <a:r>
            <a:rPr lang="tr-TR" sz="1800" dirty="0" err="1"/>
            <a:t>ing</a:t>
          </a:r>
          <a:r>
            <a:rPr lang="en-US" sz="1800" dirty="0"/>
            <a:t> our experiments in incorporating dwell time into state-of-the-art learning to rank techniques and collaborative ﬁltering models that obtain competitive performances in both ofﬂine and online settings</a:t>
          </a:r>
        </a:p>
      </dgm:t>
    </dgm:pt>
    <dgm:pt modelId="{D055CDC7-F230-406B-92B4-3E66C438CFB3}" type="parTrans" cxnId="{4A28891C-23D6-4AC8-B3D8-E864CA49BB82}">
      <dgm:prSet/>
      <dgm:spPr/>
      <dgm:t>
        <a:bodyPr/>
        <a:lstStyle/>
        <a:p>
          <a:endParaRPr lang="en-US"/>
        </a:p>
      </dgm:t>
    </dgm:pt>
    <dgm:pt modelId="{6FB5476B-7888-4162-901E-1C998002DE90}" type="sibTrans" cxnId="{4A28891C-23D6-4AC8-B3D8-E864CA49BB82}">
      <dgm:prSet phldrT="03" phldr="0"/>
      <dgm:spPr/>
      <dgm:t>
        <a:bodyPr/>
        <a:lstStyle/>
        <a:p>
          <a:r>
            <a:rPr lang="en-US"/>
            <a:t>03</a:t>
          </a:r>
        </a:p>
      </dgm:t>
    </dgm:pt>
    <dgm:pt modelId="{AC5BEC19-00DD-4AAC-A3BC-EB6B37C714D8}" type="pres">
      <dgm:prSet presAssocID="{22BFF20B-B42B-486F-BAC9-EE6C03911EE7}" presName="Name0" presStyleCnt="0">
        <dgm:presLayoutVars>
          <dgm:animLvl val="lvl"/>
          <dgm:resizeHandles val="exact"/>
        </dgm:presLayoutVars>
      </dgm:prSet>
      <dgm:spPr/>
    </dgm:pt>
    <dgm:pt modelId="{55687194-3554-4F9F-9ED4-BBF437611EBB}" type="pres">
      <dgm:prSet presAssocID="{BFA48254-109D-4938-B5D9-81A09F014C2F}" presName="compositeNode" presStyleCnt="0">
        <dgm:presLayoutVars>
          <dgm:bulletEnabled val="1"/>
        </dgm:presLayoutVars>
      </dgm:prSet>
      <dgm:spPr/>
    </dgm:pt>
    <dgm:pt modelId="{AE3C8AA7-E3BB-40A9-8753-597CEEB55504}" type="pres">
      <dgm:prSet presAssocID="{BFA48254-109D-4938-B5D9-81A09F014C2F}" presName="bgRect" presStyleLbl="alignNode1" presStyleIdx="0" presStyleCnt="3"/>
      <dgm:spPr/>
    </dgm:pt>
    <dgm:pt modelId="{61FE4A7F-29A3-4750-B03C-1771DE9D1CCF}" type="pres">
      <dgm:prSet presAssocID="{A03DC798-065F-4D14-A0E7-7078F21854EF}" presName="sibTransNodeRect" presStyleLbl="alignNode1" presStyleIdx="0" presStyleCnt="3" custScaleY="58465">
        <dgm:presLayoutVars>
          <dgm:chMax val="0"/>
          <dgm:bulletEnabled val="1"/>
        </dgm:presLayoutVars>
      </dgm:prSet>
      <dgm:spPr/>
    </dgm:pt>
    <dgm:pt modelId="{3E18F994-ABF8-44F2-AF5F-F072C795316B}" type="pres">
      <dgm:prSet presAssocID="{BFA48254-109D-4938-B5D9-81A09F014C2F}" presName="nodeRect" presStyleLbl="alignNode1" presStyleIdx="0" presStyleCnt="3">
        <dgm:presLayoutVars>
          <dgm:bulletEnabled val="1"/>
        </dgm:presLayoutVars>
      </dgm:prSet>
      <dgm:spPr/>
    </dgm:pt>
    <dgm:pt modelId="{E44A37EB-A1BE-49A0-97AF-77AE571B04C5}" type="pres">
      <dgm:prSet presAssocID="{A03DC798-065F-4D14-A0E7-7078F21854EF}" presName="sibTrans" presStyleCnt="0"/>
      <dgm:spPr/>
    </dgm:pt>
    <dgm:pt modelId="{B9F9F595-35D7-4836-853C-628B45415FA8}" type="pres">
      <dgm:prSet presAssocID="{8081C5BD-A78C-4972-A343-0DC2E779CA81}" presName="compositeNode" presStyleCnt="0">
        <dgm:presLayoutVars>
          <dgm:bulletEnabled val="1"/>
        </dgm:presLayoutVars>
      </dgm:prSet>
      <dgm:spPr/>
    </dgm:pt>
    <dgm:pt modelId="{3341B52D-1F49-4519-9319-77F30DA8A3AA}" type="pres">
      <dgm:prSet presAssocID="{8081C5BD-A78C-4972-A343-0DC2E779CA81}" presName="bgRect" presStyleLbl="alignNode1" presStyleIdx="1" presStyleCnt="3"/>
      <dgm:spPr/>
    </dgm:pt>
    <dgm:pt modelId="{190C2F27-2F2F-4DFE-B210-EACB22CF1823}" type="pres">
      <dgm:prSet presAssocID="{10B51410-8C24-4DA1-8000-10B467F88780}" presName="sibTransNodeRect" presStyleLbl="alignNode1" presStyleIdx="1" presStyleCnt="3">
        <dgm:presLayoutVars>
          <dgm:chMax val="0"/>
          <dgm:bulletEnabled val="1"/>
        </dgm:presLayoutVars>
      </dgm:prSet>
      <dgm:spPr/>
    </dgm:pt>
    <dgm:pt modelId="{218C4A53-90D8-40D7-B0FF-8815030C02CF}" type="pres">
      <dgm:prSet presAssocID="{8081C5BD-A78C-4972-A343-0DC2E779CA81}" presName="nodeRect" presStyleLbl="alignNode1" presStyleIdx="1" presStyleCnt="3">
        <dgm:presLayoutVars>
          <dgm:bulletEnabled val="1"/>
        </dgm:presLayoutVars>
      </dgm:prSet>
      <dgm:spPr/>
    </dgm:pt>
    <dgm:pt modelId="{824909C7-BB30-417E-B67C-7096BC116605}" type="pres">
      <dgm:prSet presAssocID="{10B51410-8C24-4DA1-8000-10B467F88780}" presName="sibTrans" presStyleCnt="0"/>
      <dgm:spPr/>
    </dgm:pt>
    <dgm:pt modelId="{D9A331EB-A150-4851-ADF9-187A247ACEDB}" type="pres">
      <dgm:prSet presAssocID="{97F788B2-0C2B-4263-BF6F-67ACC7722949}" presName="compositeNode" presStyleCnt="0">
        <dgm:presLayoutVars>
          <dgm:bulletEnabled val="1"/>
        </dgm:presLayoutVars>
      </dgm:prSet>
      <dgm:spPr/>
    </dgm:pt>
    <dgm:pt modelId="{04812BD6-3F8D-4DE9-98EF-4B4F9FFDD1AA}" type="pres">
      <dgm:prSet presAssocID="{97F788B2-0C2B-4263-BF6F-67ACC7722949}" presName="bgRect" presStyleLbl="alignNode1" presStyleIdx="2" presStyleCnt="3"/>
      <dgm:spPr/>
    </dgm:pt>
    <dgm:pt modelId="{8AB354A5-6FB1-4364-8C98-608E4C11F6E3}" type="pres">
      <dgm:prSet presAssocID="{6FB5476B-7888-4162-901E-1C998002DE90}" presName="sibTransNodeRect" presStyleLbl="alignNode1" presStyleIdx="2" presStyleCnt="3">
        <dgm:presLayoutVars>
          <dgm:chMax val="0"/>
          <dgm:bulletEnabled val="1"/>
        </dgm:presLayoutVars>
      </dgm:prSet>
      <dgm:spPr/>
    </dgm:pt>
    <dgm:pt modelId="{31E61AD1-6CFF-41AE-9AEC-776E8286EE76}" type="pres">
      <dgm:prSet presAssocID="{97F788B2-0C2B-4263-BF6F-67ACC7722949}" presName="nodeRect" presStyleLbl="alignNode1" presStyleIdx="2" presStyleCnt="3">
        <dgm:presLayoutVars>
          <dgm:bulletEnabled val="1"/>
        </dgm:presLayoutVars>
      </dgm:prSet>
      <dgm:spPr/>
    </dgm:pt>
  </dgm:ptLst>
  <dgm:cxnLst>
    <dgm:cxn modelId="{0C28C900-1F2B-4538-8671-A22420BCE6CE}" type="presOf" srcId="{BFA48254-109D-4938-B5D9-81A09F014C2F}" destId="{3E18F994-ABF8-44F2-AF5F-F072C795316B}" srcOrd="1" destOrd="0" presId="urn:microsoft.com/office/officeart/2016/7/layout/LinearBlockProcessNumbered"/>
    <dgm:cxn modelId="{E9ED5203-528A-41F5-B6F8-387D833E57CC}" type="presOf" srcId="{8081C5BD-A78C-4972-A343-0DC2E779CA81}" destId="{218C4A53-90D8-40D7-B0FF-8815030C02CF}" srcOrd="1" destOrd="0" presId="urn:microsoft.com/office/officeart/2016/7/layout/LinearBlockProcessNumbered"/>
    <dgm:cxn modelId="{895ACC09-3DFC-468C-B6A8-A2223842E3A5}" type="presOf" srcId="{8081C5BD-A78C-4972-A343-0DC2E779CA81}" destId="{3341B52D-1F49-4519-9319-77F30DA8A3AA}" srcOrd="0" destOrd="0" presId="urn:microsoft.com/office/officeart/2016/7/layout/LinearBlockProcessNumbered"/>
    <dgm:cxn modelId="{31CC6C16-9377-427F-84DF-0F52EE9F50CE}" srcId="{22BFF20B-B42B-486F-BAC9-EE6C03911EE7}" destId="{BFA48254-109D-4938-B5D9-81A09F014C2F}" srcOrd="0" destOrd="0" parTransId="{96A1A16B-F12B-4940-80AB-1EC8CF83B82D}" sibTransId="{A03DC798-065F-4D14-A0E7-7078F21854EF}"/>
    <dgm:cxn modelId="{4A28891C-23D6-4AC8-B3D8-E864CA49BB82}" srcId="{22BFF20B-B42B-486F-BAC9-EE6C03911EE7}" destId="{97F788B2-0C2B-4263-BF6F-67ACC7722949}" srcOrd="2" destOrd="0" parTransId="{D055CDC7-F230-406B-92B4-3E66C438CFB3}" sibTransId="{6FB5476B-7888-4162-901E-1C998002DE90}"/>
    <dgm:cxn modelId="{4EF52F23-F548-4779-A57C-4F05802B3B3B}" type="presOf" srcId="{22BFF20B-B42B-486F-BAC9-EE6C03911EE7}" destId="{AC5BEC19-00DD-4AAC-A3BC-EB6B37C714D8}" srcOrd="0" destOrd="0" presId="urn:microsoft.com/office/officeart/2016/7/layout/LinearBlockProcessNumbered"/>
    <dgm:cxn modelId="{2AA58124-6C1E-4DC7-B9F5-D6BDD1F6159D}" srcId="{22BFF20B-B42B-486F-BAC9-EE6C03911EE7}" destId="{8081C5BD-A78C-4972-A343-0DC2E779CA81}" srcOrd="1" destOrd="0" parTransId="{CA0F23D0-A3C4-4D7A-AD37-060B08E50F25}" sibTransId="{10B51410-8C24-4DA1-8000-10B467F88780}"/>
    <dgm:cxn modelId="{6CA0D362-F9AF-4C27-B170-73DA4E79CD2C}" type="presOf" srcId="{6FB5476B-7888-4162-901E-1C998002DE90}" destId="{8AB354A5-6FB1-4364-8C98-608E4C11F6E3}" srcOrd="0" destOrd="0" presId="urn:microsoft.com/office/officeart/2016/7/layout/LinearBlockProcessNumbered"/>
    <dgm:cxn modelId="{314A1274-2840-488A-8C51-F7EEB5D05C99}" type="presOf" srcId="{97F788B2-0C2B-4263-BF6F-67ACC7722949}" destId="{04812BD6-3F8D-4DE9-98EF-4B4F9FFDD1AA}" srcOrd="0" destOrd="0" presId="urn:microsoft.com/office/officeart/2016/7/layout/LinearBlockProcessNumbered"/>
    <dgm:cxn modelId="{57858358-13D3-441E-9C9E-AFD1C097F96F}" type="presOf" srcId="{A03DC798-065F-4D14-A0E7-7078F21854EF}" destId="{61FE4A7F-29A3-4750-B03C-1771DE9D1CCF}" srcOrd="0" destOrd="0" presId="urn:microsoft.com/office/officeart/2016/7/layout/LinearBlockProcessNumbered"/>
    <dgm:cxn modelId="{8CABB294-F47D-489E-9822-6F8457FADFAE}" type="presOf" srcId="{97F788B2-0C2B-4263-BF6F-67ACC7722949}" destId="{31E61AD1-6CFF-41AE-9AEC-776E8286EE76}" srcOrd="1" destOrd="0" presId="urn:microsoft.com/office/officeart/2016/7/layout/LinearBlockProcessNumbered"/>
    <dgm:cxn modelId="{BD51B6B5-A5C1-4A2E-B58E-C6AC1A611D13}" type="presOf" srcId="{BFA48254-109D-4938-B5D9-81A09F014C2F}" destId="{AE3C8AA7-E3BB-40A9-8753-597CEEB55504}" srcOrd="0" destOrd="0" presId="urn:microsoft.com/office/officeart/2016/7/layout/LinearBlockProcessNumbered"/>
    <dgm:cxn modelId="{E213D3CD-5D34-485C-8E01-7789F8A743AA}" type="presOf" srcId="{10B51410-8C24-4DA1-8000-10B467F88780}" destId="{190C2F27-2F2F-4DFE-B210-EACB22CF1823}" srcOrd="0" destOrd="0" presId="urn:microsoft.com/office/officeart/2016/7/layout/LinearBlockProcessNumbered"/>
    <dgm:cxn modelId="{16E3F7A2-E91A-4E4F-8691-9AD27710945F}" type="presParOf" srcId="{AC5BEC19-00DD-4AAC-A3BC-EB6B37C714D8}" destId="{55687194-3554-4F9F-9ED4-BBF437611EBB}" srcOrd="0" destOrd="0" presId="urn:microsoft.com/office/officeart/2016/7/layout/LinearBlockProcessNumbered"/>
    <dgm:cxn modelId="{09E46A9B-278C-462D-837A-926C5F52EB9D}" type="presParOf" srcId="{55687194-3554-4F9F-9ED4-BBF437611EBB}" destId="{AE3C8AA7-E3BB-40A9-8753-597CEEB55504}" srcOrd="0" destOrd="0" presId="urn:microsoft.com/office/officeart/2016/7/layout/LinearBlockProcessNumbered"/>
    <dgm:cxn modelId="{49A88B20-975D-4B78-BF27-B8C3BC63AD4A}" type="presParOf" srcId="{55687194-3554-4F9F-9ED4-BBF437611EBB}" destId="{61FE4A7F-29A3-4750-B03C-1771DE9D1CCF}" srcOrd="1" destOrd="0" presId="urn:microsoft.com/office/officeart/2016/7/layout/LinearBlockProcessNumbered"/>
    <dgm:cxn modelId="{F16E7765-AE09-4722-B903-A60947143FB4}" type="presParOf" srcId="{55687194-3554-4F9F-9ED4-BBF437611EBB}" destId="{3E18F994-ABF8-44F2-AF5F-F072C795316B}" srcOrd="2" destOrd="0" presId="urn:microsoft.com/office/officeart/2016/7/layout/LinearBlockProcessNumbered"/>
    <dgm:cxn modelId="{4F31169F-575C-4346-9B6B-C1174D16713F}" type="presParOf" srcId="{AC5BEC19-00DD-4AAC-A3BC-EB6B37C714D8}" destId="{E44A37EB-A1BE-49A0-97AF-77AE571B04C5}" srcOrd="1" destOrd="0" presId="urn:microsoft.com/office/officeart/2016/7/layout/LinearBlockProcessNumbered"/>
    <dgm:cxn modelId="{071A4E0A-6F96-4AB3-99A2-3F0E0C923F7C}" type="presParOf" srcId="{AC5BEC19-00DD-4AAC-A3BC-EB6B37C714D8}" destId="{B9F9F595-35D7-4836-853C-628B45415FA8}" srcOrd="2" destOrd="0" presId="urn:microsoft.com/office/officeart/2016/7/layout/LinearBlockProcessNumbered"/>
    <dgm:cxn modelId="{3DBD7C0D-C6C1-47B3-BAEF-44A41DF39185}" type="presParOf" srcId="{B9F9F595-35D7-4836-853C-628B45415FA8}" destId="{3341B52D-1F49-4519-9319-77F30DA8A3AA}" srcOrd="0" destOrd="0" presId="urn:microsoft.com/office/officeart/2016/7/layout/LinearBlockProcessNumbered"/>
    <dgm:cxn modelId="{F841F87B-F124-484B-8BAC-187186E8C7C9}" type="presParOf" srcId="{B9F9F595-35D7-4836-853C-628B45415FA8}" destId="{190C2F27-2F2F-4DFE-B210-EACB22CF1823}" srcOrd="1" destOrd="0" presId="urn:microsoft.com/office/officeart/2016/7/layout/LinearBlockProcessNumbered"/>
    <dgm:cxn modelId="{BF2AC000-2B0D-4379-ACB7-5B689B8D7383}" type="presParOf" srcId="{B9F9F595-35D7-4836-853C-628B45415FA8}" destId="{218C4A53-90D8-40D7-B0FF-8815030C02CF}" srcOrd="2" destOrd="0" presId="urn:microsoft.com/office/officeart/2016/7/layout/LinearBlockProcessNumbered"/>
    <dgm:cxn modelId="{DB569CFA-C61D-498A-A965-48B71D9F9290}" type="presParOf" srcId="{AC5BEC19-00DD-4AAC-A3BC-EB6B37C714D8}" destId="{824909C7-BB30-417E-B67C-7096BC116605}" srcOrd="3" destOrd="0" presId="urn:microsoft.com/office/officeart/2016/7/layout/LinearBlockProcessNumbered"/>
    <dgm:cxn modelId="{4C5EF055-0178-487D-BA40-EAA6C3521FB4}" type="presParOf" srcId="{AC5BEC19-00DD-4AAC-A3BC-EB6B37C714D8}" destId="{D9A331EB-A150-4851-ADF9-187A247ACEDB}" srcOrd="4" destOrd="0" presId="urn:microsoft.com/office/officeart/2016/7/layout/LinearBlockProcessNumbered"/>
    <dgm:cxn modelId="{A8FC24EA-3FD5-46AB-9B2B-F4CDFC5B887F}" type="presParOf" srcId="{D9A331EB-A150-4851-ADF9-187A247ACEDB}" destId="{04812BD6-3F8D-4DE9-98EF-4B4F9FFDD1AA}" srcOrd="0" destOrd="0" presId="urn:microsoft.com/office/officeart/2016/7/layout/LinearBlockProcessNumbered"/>
    <dgm:cxn modelId="{4390DBD6-ADAB-4169-8BD6-C94FE0A97847}" type="presParOf" srcId="{D9A331EB-A150-4851-ADF9-187A247ACEDB}" destId="{8AB354A5-6FB1-4364-8C98-608E4C11F6E3}" srcOrd="1" destOrd="0" presId="urn:microsoft.com/office/officeart/2016/7/layout/LinearBlockProcessNumbered"/>
    <dgm:cxn modelId="{C4ADAF4A-377F-4FE5-824D-959686F7D96C}" type="presParOf" srcId="{D9A331EB-A150-4851-ADF9-187A247ACEDB}" destId="{31E61AD1-6CFF-41AE-9AEC-776E8286EE7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8A7191-F971-44A7-88B3-30D325C36E9D}" type="doc">
      <dgm:prSet loTypeId="urn:microsoft.com/office/officeart/2018/5/layout/IconCircleLabel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C420765A-4BDE-44B3-B8C8-499674B11F1A}">
      <dgm:prSet/>
      <dgm:spPr/>
      <dgm:t>
        <a:bodyPr/>
        <a:lstStyle/>
        <a:p>
          <a:pPr>
            <a:lnSpc>
              <a:spcPct val="100000"/>
            </a:lnSpc>
            <a:defRPr cap="all"/>
          </a:pPr>
          <a:r>
            <a:rPr lang="en-US"/>
            <a:t>denotes the time which a user spends viewing a document after clicking a link on a search engine results page (SERP).</a:t>
          </a:r>
          <a:endParaRPr lang="en-US" dirty="0"/>
        </a:p>
      </dgm:t>
    </dgm:pt>
    <dgm:pt modelId="{5AE537CD-4996-46AB-BD7F-F8A193B35A10}" type="parTrans" cxnId="{46844390-97F0-4004-934D-ECE20F0840EE}">
      <dgm:prSet/>
      <dgm:spPr/>
      <dgm:t>
        <a:bodyPr/>
        <a:lstStyle/>
        <a:p>
          <a:endParaRPr lang="en-US"/>
        </a:p>
      </dgm:t>
    </dgm:pt>
    <dgm:pt modelId="{24200798-781E-4EEF-ABD7-105B4A11EB0C}" type="sibTrans" cxnId="{46844390-97F0-4004-934D-ECE20F0840EE}">
      <dgm:prSet/>
      <dgm:spPr/>
      <dgm:t>
        <a:bodyPr/>
        <a:lstStyle/>
        <a:p>
          <a:pPr>
            <a:lnSpc>
              <a:spcPct val="100000"/>
            </a:lnSpc>
          </a:pPr>
          <a:endParaRPr lang="en-US"/>
        </a:p>
      </dgm:t>
    </dgm:pt>
    <dgm:pt modelId="{F0AACE1A-4056-4AA6-A04D-D0B611C02F2A}">
      <dgm:prSet/>
      <dgm:spPr/>
      <dgm:t>
        <a:bodyPr/>
        <a:lstStyle/>
        <a:p>
          <a:pPr>
            <a:lnSpc>
              <a:spcPct val="100000"/>
            </a:lnSpc>
            <a:defRPr cap="all"/>
          </a:pPr>
          <a:r>
            <a:rPr lang="tr-TR"/>
            <a:t>Starts with the entering click</a:t>
          </a:r>
          <a:endParaRPr lang="en-US"/>
        </a:p>
      </dgm:t>
    </dgm:pt>
    <dgm:pt modelId="{CD592389-0BF4-4684-8CA6-1E060E3FD3E5}" type="parTrans" cxnId="{F551E988-5DAC-4E5A-A869-506D5BD5A17B}">
      <dgm:prSet/>
      <dgm:spPr/>
      <dgm:t>
        <a:bodyPr/>
        <a:lstStyle/>
        <a:p>
          <a:endParaRPr lang="en-US"/>
        </a:p>
      </dgm:t>
    </dgm:pt>
    <dgm:pt modelId="{06F6D7B9-A7CF-4FB0-BD85-C129550FAF9C}" type="sibTrans" cxnId="{F551E988-5DAC-4E5A-A869-506D5BD5A17B}">
      <dgm:prSet/>
      <dgm:spPr/>
      <dgm:t>
        <a:bodyPr/>
        <a:lstStyle/>
        <a:p>
          <a:pPr>
            <a:lnSpc>
              <a:spcPct val="100000"/>
            </a:lnSpc>
          </a:pPr>
          <a:endParaRPr lang="en-US"/>
        </a:p>
      </dgm:t>
    </dgm:pt>
    <dgm:pt modelId="{260E971F-324D-4853-9B88-6173467A183A}">
      <dgm:prSet/>
      <dgm:spPr/>
      <dgm:t>
        <a:bodyPr/>
        <a:lstStyle/>
        <a:p>
          <a:pPr>
            <a:lnSpc>
              <a:spcPct val="100000"/>
            </a:lnSpc>
            <a:defRPr cap="all"/>
          </a:pPr>
          <a:r>
            <a:rPr lang="tr-TR"/>
            <a:t>Finishes with the exiting click</a:t>
          </a:r>
          <a:endParaRPr lang="en-US"/>
        </a:p>
      </dgm:t>
    </dgm:pt>
    <dgm:pt modelId="{8436EF76-1CC8-4950-8517-7C50C64813E4}" type="parTrans" cxnId="{486453C5-B1FD-4C50-87B4-A94363057E34}">
      <dgm:prSet/>
      <dgm:spPr/>
      <dgm:t>
        <a:bodyPr/>
        <a:lstStyle/>
        <a:p>
          <a:endParaRPr lang="en-US"/>
        </a:p>
      </dgm:t>
    </dgm:pt>
    <dgm:pt modelId="{11334A24-BF47-47D1-9376-189490E7286A}" type="sibTrans" cxnId="{486453C5-B1FD-4C50-87B4-A94363057E34}">
      <dgm:prSet/>
      <dgm:spPr/>
      <dgm:t>
        <a:bodyPr/>
        <a:lstStyle/>
        <a:p>
          <a:endParaRPr lang="en-US"/>
        </a:p>
      </dgm:t>
    </dgm:pt>
    <dgm:pt modelId="{25B3B5F7-E60D-4B05-9C0E-BE08BC6B0743}" type="pres">
      <dgm:prSet presAssocID="{808A7191-F971-44A7-88B3-30D325C36E9D}" presName="root" presStyleCnt="0">
        <dgm:presLayoutVars>
          <dgm:dir/>
          <dgm:resizeHandles val="exact"/>
        </dgm:presLayoutVars>
      </dgm:prSet>
      <dgm:spPr/>
    </dgm:pt>
    <dgm:pt modelId="{033455DB-F0B2-4394-AE4F-34B126F0F2EA}" type="pres">
      <dgm:prSet presAssocID="{C420765A-4BDE-44B3-B8C8-499674B11F1A}" presName="compNode" presStyleCnt="0"/>
      <dgm:spPr/>
    </dgm:pt>
    <dgm:pt modelId="{3028D702-DD5E-4A2B-BEB5-5E117173D477}" type="pres">
      <dgm:prSet presAssocID="{C420765A-4BDE-44B3-B8C8-499674B11F1A}" presName="iconBgRect" presStyleLbl="bgShp" presStyleIdx="0" presStyleCnt="3"/>
      <dgm:spPr/>
    </dgm:pt>
    <dgm:pt modelId="{1E49C401-FBD8-4DD9-BE25-7462A960BC4C}" type="pres">
      <dgm:prSet presAssocID="{C420765A-4BDE-44B3-B8C8-499674B11F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F173260D-6592-4498-972B-92181183AD30}" type="pres">
      <dgm:prSet presAssocID="{C420765A-4BDE-44B3-B8C8-499674B11F1A}" presName="spaceRect" presStyleCnt="0"/>
      <dgm:spPr/>
    </dgm:pt>
    <dgm:pt modelId="{83AB496B-195E-4060-9BB8-D4C19BCD85D5}" type="pres">
      <dgm:prSet presAssocID="{C420765A-4BDE-44B3-B8C8-499674B11F1A}" presName="textRect" presStyleLbl="revTx" presStyleIdx="0" presStyleCnt="3">
        <dgm:presLayoutVars>
          <dgm:chMax val="1"/>
          <dgm:chPref val="1"/>
        </dgm:presLayoutVars>
      </dgm:prSet>
      <dgm:spPr/>
    </dgm:pt>
    <dgm:pt modelId="{E42ADF53-2B65-4672-9BB0-A7BD7A5088BA}" type="pres">
      <dgm:prSet presAssocID="{24200798-781E-4EEF-ABD7-105B4A11EB0C}" presName="sibTrans" presStyleCnt="0"/>
      <dgm:spPr/>
    </dgm:pt>
    <dgm:pt modelId="{EB68DC8D-38E7-4B6F-A298-7EE122296D81}" type="pres">
      <dgm:prSet presAssocID="{F0AACE1A-4056-4AA6-A04D-D0B611C02F2A}" presName="compNode" presStyleCnt="0"/>
      <dgm:spPr/>
    </dgm:pt>
    <dgm:pt modelId="{119B0BC1-0A69-4833-897B-3DFD0C20790D}" type="pres">
      <dgm:prSet presAssocID="{F0AACE1A-4056-4AA6-A04D-D0B611C02F2A}" presName="iconBgRect" presStyleLbl="bgShp" presStyleIdx="1" presStyleCnt="3"/>
      <dgm:spPr/>
    </dgm:pt>
    <dgm:pt modelId="{629028D1-14F3-4DE4-8258-9286398A5F9D}" type="pres">
      <dgm:prSet presAssocID="{F0AACE1A-4056-4AA6-A04D-D0B611C02F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 with Right Arrow"/>
        </a:ext>
      </dgm:extLst>
    </dgm:pt>
    <dgm:pt modelId="{88DE1A50-5C2A-48B8-AB84-26DCFA6DAA75}" type="pres">
      <dgm:prSet presAssocID="{F0AACE1A-4056-4AA6-A04D-D0B611C02F2A}" presName="spaceRect" presStyleCnt="0"/>
      <dgm:spPr/>
    </dgm:pt>
    <dgm:pt modelId="{657F12D7-F60E-4444-9214-6228B60589BA}" type="pres">
      <dgm:prSet presAssocID="{F0AACE1A-4056-4AA6-A04D-D0B611C02F2A}" presName="textRect" presStyleLbl="revTx" presStyleIdx="1" presStyleCnt="3">
        <dgm:presLayoutVars>
          <dgm:chMax val="1"/>
          <dgm:chPref val="1"/>
        </dgm:presLayoutVars>
      </dgm:prSet>
      <dgm:spPr/>
    </dgm:pt>
    <dgm:pt modelId="{EFE88C25-D282-4B02-A3C9-4804B503B055}" type="pres">
      <dgm:prSet presAssocID="{06F6D7B9-A7CF-4FB0-BD85-C129550FAF9C}" presName="sibTrans" presStyleCnt="0"/>
      <dgm:spPr/>
    </dgm:pt>
    <dgm:pt modelId="{71A46E06-E5C5-47F0-9FDC-8F19AEC59D96}" type="pres">
      <dgm:prSet presAssocID="{260E971F-324D-4853-9B88-6173467A183A}" presName="compNode" presStyleCnt="0"/>
      <dgm:spPr/>
    </dgm:pt>
    <dgm:pt modelId="{6B17CE5B-97A6-47CF-8455-C4BACE72A595}" type="pres">
      <dgm:prSet presAssocID="{260E971F-324D-4853-9B88-6173467A183A}" presName="iconBgRect" presStyleLbl="bgShp" presStyleIdx="2" presStyleCnt="3"/>
      <dgm:spPr/>
    </dgm:pt>
    <dgm:pt modelId="{946441B4-BE53-4303-A579-B61BFDF683C1}" type="pres">
      <dgm:prSet presAssocID="{260E971F-324D-4853-9B88-6173467A18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Clockwise curve"/>
        </a:ext>
      </dgm:extLst>
    </dgm:pt>
    <dgm:pt modelId="{FBFE10EA-947A-4ED9-A78C-BA4D4133BDD3}" type="pres">
      <dgm:prSet presAssocID="{260E971F-324D-4853-9B88-6173467A183A}" presName="spaceRect" presStyleCnt="0"/>
      <dgm:spPr/>
    </dgm:pt>
    <dgm:pt modelId="{9D6F8364-35D8-479A-912E-A9F0D1CA404E}" type="pres">
      <dgm:prSet presAssocID="{260E971F-324D-4853-9B88-6173467A183A}" presName="textRect" presStyleLbl="revTx" presStyleIdx="2" presStyleCnt="3">
        <dgm:presLayoutVars>
          <dgm:chMax val="1"/>
          <dgm:chPref val="1"/>
        </dgm:presLayoutVars>
      </dgm:prSet>
      <dgm:spPr/>
    </dgm:pt>
  </dgm:ptLst>
  <dgm:cxnLst>
    <dgm:cxn modelId="{769F472C-4436-4933-8233-DD5436EEBB60}" type="presOf" srcId="{C420765A-4BDE-44B3-B8C8-499674B11F1A}" destId="{83AB496B-195E-4060-9BB8-D4C19BCD85D5}" srcOrd="0" destOrd="0" presId="urn:microsoft.com/office/officeart/2018/5/layout/IconCircleLabelList"/>
    <dgm:cxn modelId="{A3233168-094B-4AA2-B1AF-7CBD092E5371}" type="presOf" srcId="{808A7191-F971-44A7-88B3-30D325C36E9D}" destId="{25B3B5F7-E60D-4B05-9C0E-BE08BC6B0743}" srcOrd="0" destOrd="0" presId="urn:microsoft.com/office/officeart/2018/5/layout/IconCircleLabelList"/>
    <dgm:cxn modelId="{F551E988-5DAC-4E5A-A869-506D5BD5A17B}" srcId="{808A7191-F971-44A7-88B3-30D325C36E9D}" destId="{F0AACE1A-4056-4AA6-A04D-D0B611C02F2A}" srcOrd="1" destOrd="0" parTransId="{CD592389-0BF4-4684-8CA6-1E060E3FD3E5}" sibTransId="{06F6D7B9-A7CF-4FB0-BD85-C129550FAF9C}"/>
    <dgm:cxn modelId="{46844390-97F0-4004-934D-ECE20F0840EE}" srcId="{808A7191-F971-44A7-88B3-30D325C36E9D}" destId="{C420765A-4BDE-44B3-B8C8-499674B11F1A}" srcOrd="0" destOrd="0" parTransId="{5AE537CD-4996-46AB-BD7F-F8A193B35A10}" sibTransId="{24200798-781E-4EEF-ABD7-105B4A11EB0C}"/>
    <dgm:cxn modelId="{AE297BA5-CB1A-4EC7-B9C5-821411548A79}" type="presOf" srcId="{260E971F-324D-4853-9B88-6173467A183A}" destId="{9D6F8364-35D8-479A-912E-A9F0D1CA404E}" srcOrd="0" destOrd="0" presId="urn:microsoft.com/office/officeart/2018/5/layout/IconCircleLabelList"/>
    <dgm:cxn modelId="{486453C5-B1FD-4C50-87B4-A94363057E34}" srcId="{808A7191-F971-44A7-88B3-30D325C36E9D}" destId="{260E971F-324D-4853-9B88-6173467A183A}" srcOrd="2" destOrd="0" parTransId="{8436EF76-1CC8-4950-8517-7C50C64813E4}" sibTransId="{11334A24-BF47-47D1-9376-189490E7286A}"/>
    <dgm:cxn modelId="{879AA0FC-E44F-4DD6-9C9B-425B7EEE72FF}" type="presOf" srcId="{F0AACE1A-4056-4AA6-A04D-D0B611C02F2A}" destId="{657F12D7-F60E-4444-9214-6228B60589BA}" srcOrd="0" destOrd="0" presId="urn:microsoft.com/office/officeart/2018/5/layout/IconCircleLabelList"/>
    <dgm:cxn modelId="{F4BA8E5D-BC08-4DB3-BFCD-9C680CF2331C}" type="presParOf" srcId="{25B3B5F7-E60D-4B05-9C0E-BE08BC6B0743}" destId="{033455DB-F0B2-4394-AE4F-34B126F0F2EA}" srcOrd="0" destOrd="0" presId="urn:microsoft.com/office/officeart/2018/5/layout/IconCircleLabelList"/>
    <dgm:cxn modelId="{2A9BFB16-726C-4D05-93E4-640C43C87064}" type="presParOf" srcId="{033455DB-F0B2-4394-AE4F-34B126F0F2EA}" destId="{3028D702-DD5E-4A2B-BEB5-5E117173D477}" srcOrd="0" destOrd="0" presId="urn:microsoft.com/office/officeart/2018/5/layout/IconCircleLabelList"/>
    <dgm:cxn modelId="{DF624E82-A2C4-49AD-B2FA-6B7582F09372}" type="presParOf" srcId="{033455DB-F0B2-4394-AE4F-34B126F0F2EA}" destId="{1E49C401-FBD8-4DD9-BE25-7462A960BC4C}" srcOrd="1" destOrd="0" presId="urn:microsoft.com/office/officeart/2018/5/layout/IconCircleLabelList"/>
    <dgm:cxn modelId="{64875247-0F16-4D74-9EA3-F349674F4CE7}" type="presParOf" srcId="{033455DB-F0B2-4394-AE4F-34B126F0F2EA}" destId="{F173260D-6592-4498-972B-92181183AD30}" srcOrd="2" destOrd="0" presId="urn:microsoft.com/office/officeart/2018/5/layout/IconCircleLabelList"/>
    <dgm:cxn modelId="{CC5EADC6-1486-4F92-A6D0-E8E949051713}" type="presParOf" srcId="{033455DB-F0B2-4394-AE4F-34B126F0F2EA}" destId="{83AB496B-195E-4060-9BB8-D4C19BCD85D5}" srcOrd="3" destOrd="0" presId="urn:microsoft.com/office/officeart/2018/5/layout/IconCircleLabelList"/>
    <dgm:cxn modelId="{D3AFCACA-C803-48A3-8EAA-321643AF14F1}" type="presParOf" srcId="{25B3B5F7-E60D-4B05-9C0E-BE08BC6B0743}" destId="{E42ADF53-2B65-4672-9BB0-A7BD7A5088BA}" srcOrd="1" destOrd="0" presId="urn:microsoft.com/office/officeart/2018/5/layout/IconCircleLabelList"/>
    <dgm:cxn modelId="{92B95646-85E0-4AF1-9C42-6A659A3CA4BB}" type="presParOf" srcId="{25B3B5F7-E60D-4B05-9C0E-BE08BC6B0743}" destId="{EB68DC8D-38E7-4B6F-A298-7EE122296D81}" srcOrd="2" destOrd="0" presId="urn:microsoft.com/office/officeart/2018/5/layout/IconCircleLabelList"/>
    <dgm:cxn modelId="{88733383-2ACE-41BF-8FFE-A0C6EC29D0E7}" type="presParOf" srcId="{EB68DC8D-38E7-4B6F-A298-7EE122296D81}" destId="{119B0BC1-0A69-4833-897B-3DFD0C20790D}" srcOrd="0" destOrd="0" presId="urn:microsoft.com/office/officeart/2018/5/layout/IconCircleLabelList"/>
    <dgm:cxn modelId="{EFF5D18A-E789-43BB-98DC-9BA8F253AE1D}" type="presParOf" srcId="{EB68DC8D-38E7-4B6F-A298-7EE122296D81}" destId="{629028D1-14F3-4DE4-8258-9286398A5F9D}" srcOrd="1" destOrd="0" presId="urn:microsoft.com/office/officeart/2018/5/layout/IconCircleLabelList"/>
    <dgm:cxn modelId="{2C47D9E0-E996-40C5-B0E2-DBA2A5C32336}" type="presParOf" srcId="{EB68DC8D-38E7-4B6F-A298-7EE122296D81}" destId="{88DE1A50-5C2A-48B8-AB84-26DCFA6DAA75}" srcOrd="2" destOrd="0" presId="urn:microsoft.com/office/officeart/2018/5/layout/IconCircleLabelList"/>
    <dgm:cxn modelId="{C2702921-EFEE-460F-A61F-7233E86452D1}" type="presParOf" srcId="{EB68DC8D-38E7-4B6F-A298-7EE122296D81}" destId="{657F12D7-F60E-4444-9214-6228B60589BA}" srcOrd="3" destOrd="0" presId="urn:microsoft.com/office/officeart/2018/5/layout/IconCircleLabelList"/>
    <dgm:cxn modelId="{08FF29AE-57F6-4D29-B28E-FD467B567F44}" type="presParOf" srcId="{25B3B5F7-E60D-4B05-9C0E-BE08BC6B0743}" destId="{EFE88C25-D282-4B02-A3C9-4804B503B055}" srcOrd="3" destOrd="0" presId="urn:microsoft.com/office/officeart/2018/5/layout/IconCircleLabelList"/>
    <dgm:cxn modelId="{84456E1D-7A5C-4D13-8D65-193930ADD6E0}" type="presParOf" srcId="{25B3B5F7-E60D-4B05-9C0E-BE08BC6B0743}" destId="{71A46E06-E5C5-47F0-9FDC-8F19AEC59D96}" srcOrd="4" destOrd="0" presId="urn:microsoft.com/office/officeart/2018/5/layout/IconCircleLabelList"/>
    <dgm:cxn modelId="{6E77F631-32FC-4513-B56C-D3EA423C6411}" type="presParOf" srcId="{71A46E06-E5C5-47F0-9FDC-8F19AEC59D96}" destId="{6B17CE5B-97A6-47CF-8455-C4BACE72A595}" srcOrd="0" destOrd="0" presId="urn:microsoft.com/office/officeart/2018/5/layout/IconCircleLabelList"/>
    <dgm:cxn modelId="{0EA21512-AA7C-4167-A397-CF30AADCDEBE}" type="presParOf" srcId="{71A46E06-E5C5-47F0-9FDC-8F19AEC59D96}" destId="{946441B4-BE53-4303-A579-B61BFDF683C1}" srcOrd="1" destOrd="0" presId="urn:microsoft.com/office/officeart/2018/5/layout/IconCircleLabelList"/>
    <dgm:cxn modelId="{C2C7653A-1B14-47B8-A351-46634CA2DFBF}" type="presParOf" srcId="{71A46E06-E5C5-47F0-9FDC-8F19AEC59D96}" destId="{FBFE10EA-947A-4ED9-A78C-BA4D4133BDD3}" srcOrd="2" destOrd="0" presId="urn:microsoft.com/office/officeart/2018/5/layout/IconCircleLabelList"/>
    <dgm:cxn modelId="{DDD0B82C-CE73-41BD-9316-B7AD62197D91}" type="presParOf" srcId="{71A46E06-E5C5-47F0-9FDC-8F19AEC59D96}" destId="{9D6F8364-35D8-479A-912E-A9F0D1CA404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A7AC06-1AEE-4211-A7AB-4F78696CD5BF}" type="doc">
      <dgm:prSet loTypeId="urn:microsoft.com/office/officeart/2018/5/layout/IconCircleLabel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BB5AF642-B0C3-4E81-8372-85D2A7CC0624}">
      <dgm:prSet custT="1"/>
      <dgm:spPr/>
      <dgm:t>
        <a:bodyPr/>
        <a:lstStyle/>
        <a:p>
          <a:pPr>
            <a:defRPr cap="all"/>
          </a:pPr>
          <a:r>
            <a:rPr lang="tr-TR" sz="2000" dirty="0" err="1"/>
            <a:t>Dwell</a:t>
          </a:r>
          <a:r>
            <a:rPr lang="tr-TR" sz="2000" dirty="0"/>
            <a:t> time can be </a:t>
          </a:r>
          <a:r>
            <a:rPr lang="tr-TR" sz="2000" dirty="0" err="1"/>
            <a:t>measured</a:t>
          </a:r>
          <a:r>
            <a:rPr lang="tr-TR" sz="2000" dirty="0"/>
            <a:t> </a:t>
          </a:r>
          <a:r>
            <a:rPr lang="tr-TR" sz="2000" dirty="0" err="1"/>
            <a:t>from</a:t>
          </a:r>
          <a:r>
            <a:rPr lang="tr-TR" sz="2000" dirty="0"/>
            <a:t> web </a:t>
          </a:r>
          <a:r>
            <a:rPr lang="tr-TR" sz="2000" dirty="0" err="1"/>
            <a:t>logs</a:t>
          </a:r>
          <a:r>
            <a:rPr lang="tr-TR" sz="2000" dirty="0"/>
            <a:t>.</a:t>
          </a:r>
          <a:endParaRPr lang="en-US" sz="2000" dirty="0"/>
        </a:p>
      </dgm:t>
    </dgm:pt>
    <dgm:pt modelId="{E4111A1D-3316-4AF0-AE34-2BE00DCFD28D}" type="parTrans" cxnId="{712EC842-4972-4EE1-87D5-97C127DF23A3}">
      <dgm:prSet/>
      <dgm:spPr/>
      <dgm:t>
        <a:bodyPr/>
        <a:lstStyle/>
        <a:p>
          <a:endParaRPr lang="en-US"/>
        </a:p>
      </dgm:t>
    </dgm:pt>
    <dgm:pt modelId="{7553A890-6CE8-4F59-973A-373586EF5727}" type="sibTrans" cxnId="{712EC842-4972-4EE1-87D5-97C127DF23A3}">
      <dgm:prSet/>
      <dgm:spPr/>
      <dgm:t>
        <a:bodyPr/>
        <a:lstStyle/>
        <a:p>
          <a:endParaRPr lang="en-US"/>
        </a:p>
      </dgm:t>
    </dgm:pt>
    <dgm:pt modelId="{6318FF41-9E4B-4456-B81B-4C6A67E762E8}">
      <dgm:prSet custT="1"/>
      <dgm:spPr/>
      <dgm:t>
        <a:bodyPr/>
        <a:lstStyle/>
        <a:p>
          <a:pPr>
            <a:defRPr cap="all"/>
          </a:pPr>
          <a:r>
            <a:rPr lang="tr-TR" sz="1600" dirty="0" err="1"/>
            <a:t>Accurately</a:t>
          </a:r>
          <a:r>
            <a:rPr lang="tr-TR" sz="1600" dirty="0"/>
            <a:t> </a:t>
          </a:r>
          <a:r>
            <a:rPr lang="tr-TR" sz="1600" dirty="0" err="1"/>
            <a:t>computing</a:t>
          </a:r>
          <a:r>
            <a:rPr lang="tr-TR" sz="1600" dirty="0"/>
            <a:t> </a:t>
          </a:r>
          <a:r>
            <a:rPr lang="tr-TR" sz="1600" dirty="0" err="1"/>
            <a:t>item-level</a:t>
          </a:r>
          <a:r>
            <a:rPr lang="tr-TR" sz="1600" dirty="0"/>
            <a:t> </a:t>
          </a:r>
          <a:r>
            <a:rPr lang="tr-TR" sz="1600" dirty="0" err="1"/>
            <a:t>dwell</a:t>
          </a:r>
          <a:r>
            <a:rPr lang="tr-TR" sz="1600" dirty="0"/>
            <a:t> time </a:t>
          </a:r>
          <a:r>
            <a:rPr lang="tr-TR" sz="1600" dirty="0" err="1"/>
            <a:t>from</a:t>
          </a:r>
          <a:r>
            <a:rPr lang="tr-TR" sz="1600" dirty="0"/>
            <a:t> web-</a:t>
          </a:r>
          <a:r>
            <a:rPr lang="tr-TR" sz="1600" dirty="0" err="1"/>
            <a:t>scale</a:t>
          </a:r>
          <a:r>
            <a:rPr lang="tr-TR" sz="1600" dirty="0"/>
            <a:t> </a:t>
          </a:r>
          <a:r>
            <a:rPr lang="tr-TR" sz="1600" dirty="0" err="1"/>
            <a:t>user</a:t>
          </a:r>
          <a:r>
            <a:rPr lang="tr-TR" sz="1600" dirty="0"/>
            <a:t> </a:t>
          </a:r>
          <a:r>
            <a:rPr lang="tr-TR" sz="1600" dirty="0" err="1"/>
            <a:t>browsing</a:t>
          </a:r>
          <a:r>
            <a:rPr lang="tr-TR" sz="1600" dirty="0"/>
            <a:t> </a:t>
          </a:r>
          <a:r>
            <a:rPr lang="tr-TR" sz="1600" dirty="0" err="1"/>
            <a:t>activity</a:t>
          </a:r>
          <a:r>
            <a:rPr lang="tr-TR" sz="1600" dirty="0"/>
            <a:t> data is a </a:t>
          </a:r>
          <a:r>
            <a:rPr lang="tr-TR" sz="1600" dirty="0" err="1"/>
            <a:t>challenging</a:t>
          </a:r>
          <a:r>
            <a:rPr lang="tr-TR" sz="1600" dirty="0"/>
            <a:t> problem</a:t>
          </a:r>
          <a:r>
            <a:rPr lang="tr-TR" sz="1100" dirty="0"/>
            <a:t>. </a:t>
          </a:r>
          <a:endParaRPr lang="en-US" sz="1100" dirty="0"/>
        </a:p>
      </dgm:t>
    </dgm:pt>
    <dgm:pt modelId="{04E75A5A-B8FC-438F-ADF3-FCC24D643BD8}" type="parTrans" cxnId="{88378379-BAB8-448F-84FE-893C0CE14E63}">
      <dgm:prSet/>
      <dgm:spPr/>
      <dgm:t>
        <a:bodyPr/>
        <a:lstStyle/>
        <a:p>
          <a:endParaRPr lang="en-US"/>
        </a:p>
      </dgm:t>
    </dgm:pt>
    <dgm:pt modelId="{41F9D6B4-5CE3-45BA-AD8E-6BEAD9D96D2B}" type="sibTrans" cxnId="{88378379-BAB8-448F-84FE-893C0CE14E63}">
      <dgm:prSet/>
      <dgm:spPr/>
      <dgm:t>
        <a:bodyPr/>
        <a:lstStyle/>
        <a:p>
          <a:endParaRPr lang="en-US"/>
        </a:p>
      </dgm:t>
    </dgm:pt>
    <dgm:pt modelId="{7DDE201A-F157-43F6-B2AE-DAE72ADAC101}">
      <dgm:prSet custT="1"/>
      <dgm:spPr/>
      <dgm:t>
        <a:bodyPr/>
        <a:lstStyle/>
        <a:p>
          <a:pPr>
            <a:defRPr cap="all"/>
          </a:pPr>
          <a:r>
            <a:rPr lang="tr-TR" sz="1200" dirty="0"/>
            <a:t>Since </a:t>
          </a:r>
          <a:r>
            <a:rPr lang="tr-TR" sz="1200" dirty="0" err="1"/>
            <a:t>most</a:t>
          </a:r>
          <a:r>
            <a:rPr lang="tr-TR" sz="1200" dirty="0"/>
            <a:t> modern </a:t>
          </a:r>
          <a:r>
            <a:rPr lang="tr-TR" sz="1200" dirty="0" err="1"/>
            <a:t>browsers</a:t>
          </a:r>
          <a:r>
            <a:rPr lang="tr-TR" sz="1200" dirty="0"/>
            <a:t> </a:t>
          </a:r>
          <a:r>
            <a:rPr lang="tr-TR" sz="1200" dirty="0" err="1"/>
            <a:t>have</a:t>
          </a:r>
          <a:r>
            <a:rPr lang="tr-TR" sz="1200" dirty="0"/>
            <a:t> a </a:t>
          </a:r>
          <a:r>
            <a:rPr lang="tr-TR" sz="1200" dirty="0" err="1"/>
            <a:t>multi-tabbed</a:t>
          </a:r>
          <a:r>
            <a:rPr lang="tr-TR" sz="1200" dirty="0"/>
            <a:t> </a:t>
          </a:r>
          <a:r>
            <a:rPr lang="tr-TR" sz="1200" dirty="0" err="1"/>
            <a:t>interface</a:t>
          </a:r>
          <a:r>
            <a:rPr lang="tr-TR" sz="1200" dirty="0"/>
            <a:t> in </a:t>
          </a:r>
          <a:r>
            <a:rPr lang="tr-TR" sz="1200" dirty="0" err="1"/>
            <a:t>which</a:t>
          </a:r>
          <a:r>
            <a:rPr lang="tr-TR" sz="1200" dirty="0"/>
            <a:t> </a:t>
          </a:r>
          <a:r>
            <a:rPr lang="tr-TR" sz="1200" dirty="0" err="1"/>
            <a:t>users</a:t>
          </a:r>
          <a:r>
            <a:rPr lang="tr-TR" sz="1200" dirty="0"/>
            <a:t> can </a:t>
          </a:r>
          <a:r>
            <a:rPr lang="tr-TR" sz="1200" dirty="0" err="1"/>
            <a:t>open</a:t>
          </a:r>
          <a:r>
            <a:rPr lang="tr-TR" sz="1200" dirty="0"/>
            <a:t> </a:t>
          </a:r>
          <a:r>
            <a:rPr lang="tr-TR" sz="1200" dirty="0" err="1"/>
            <a:t>multiple</a:t>
          </a:r>
          <a:r>
            <a:rPr lang="tr-TR" sz="1200" dirty="0"/>
            <a:t> </a:t>
          </a:r>
          <a:r>
            <a:rPr lang="tr-TR" sz="1200" dirty="0" err="1"/>
            <a:t>stories</a:t>
          </a:r>
          <a:r>
            <a:rPr lang="tr-TR" sz="1200" dirty="0"/>
            <a:t> </a:t>
          </a:r>
          <a:r>
            <a:rPr lang="tr-TR" sz="1200" dirty="0" err="1"/>
            <a:t>simultaneously</a:t>
          </a:r>
          <a:r>
            <a:rPr lang="tr-TR" sz="1200" dirty="0"/>
            <a:t> </a:t>
          </a:r>
          <a:r>
            <a:rPr lang="tr-TR" sz="1200" dirty="0" err="1"/>
            <a:t>and</a:t>
          </a:r>
          <a:r>
            <a:rPr lang="tr-TR" sz="1200" dirty="0"/>
            <a:t> </a:t>
          </a:r>
          <a:r>
            <a:rPr lang="tr-TR" sz="1200" dirty="0" err="1"/>
            <a:t>switch</a:t>
          </a:r>
          <a:r>
            <a:rPr lang="tr-TR" sz="1200" dirty="0"/>
            <a:t> </a:t>
          </a:r>
          <a:r>
            <a:rPr lang="tr-TR" sz="1200" dirty="0" err="1"/>
            <a:t>between</a:t>
          </a:r>
          <a:r>
            <a:rPr lang="tr-TR" sz="1200" dirty="0"/>
            <a:t> </a:t>
          </a:r>
          <a:r>
            <a:rPr lang="tr-TR" sz="1200" dirty="0" err="1"/>
            <a:t>them</a:t>
          </a:r>
          <a:r>
            <a:rPr lang="tr-TR" sz="1200" dirty="0"/>
            <a:t>.  </a:t>
          </a:r>
          <a:r>
            <a:rPr lang="tr-TR" sz="1200" dirty="0" err="1"/>
            <a:t>ﬁguring</a:t>
          </a:r>
          <a:r>
            <a:rPr lang="tr-TR" sz="1200" dirty="0"/>
            <a:t> </a:t>
          </a:r>
          <a:r>
            <a:rPr lang="tr-TR" sz="1200" dirty="0" err="1"/>
            <a:t>out</a:t>
          </a:r>
          <a:r>
            <a:rPr lang="tr-TR" sz="1200" dirty="0"/>
            <a:t> </a:t>
          </a:r>
          <a:r>
            <a:rPr lang="tr-TR" sz="1200" dirty="0" err="1"/>
            <a:t>the</a:t>
          </a:r>
          <a:r>
            <a:rPr lang="tr-TR" sz="1200" dirty="0"/>
            <a:t> </a:t>
          </a:r>
          <a:r>
            <a:rPr lang="tr-TR" sz="1200" dirty="0" err="1"/>
            <a:t>tab</a:t>
          </a:r>
          <a:r>
            <a:rPr lang="tr-TR" sz="1200" dirty="0"/>
            <a:t> </a:t>
          </a:r>
          <a:r>
            <a:rPr lang="tr-TR" sz="1200" dirty="0" err="1"/>
            <a:t>that</a:t>
          </a:r>
          <a:r>
            <a:rPr lang="tr-TR" sz="1200" dirty="0"/>
            <a:t> </a:t>
          </a:r>
          <a:r>
            <a:rPr lang="tr-TR" sz="1200" dirty="0" err="1"/>
            <a:t>captured</a:t>
          </a:r>
          <a:r>
            <a:rPr lang="tr-TR" sz="1200" dirty="0"/>
            <a:t> </a:t>
          </a:r>
          <a:r>
            <a:rPr lang="tr-TR" sz="1200" dirty="0" err="1"/>
            <a:t>the</a:t>
          </a:r>
          <a:r>
            <a:rPr lang="tr-TR" sz="1200" dirty="0"/>
            <a:t> </a:t>
          </a:r>
          <a:r>
            <a:rPr lang="tr-TR" sz="1200" dirty="0" err="1"/>
            <a:t>user’s</a:t>
          </a:r>
          <a:r>
            <a:rPr lang="tr-TR" sz="1200" dirty="0"/>
            <a:t> </a:t>
          </a:r>
          <a:r>
            <a:rPr lang="tr-TR" sz="1200" dirty="0" err="1"/>
            <a:t>attention</a:t>
          </a:r>
          <a:r>
            <a:rPr lang="tr-TR" sz="1200" dirty="0"/>
            <a:t> is </a:t>
          </a:r>
          <a:r>
            <a:rPr lang="tr-TR" sz="1200" dirty="0" err="1"/>
            <a:t>non-trivial</a:t>
          </a:r>
          <a:r>
            <a:rPr lang="tr-TR" sz="1200" dirty="0"/>
            <a:t> </a:t>
          </a:r>
          <a:r>
            <a:rPr lang="tr-TR" sz="1200" dirty="0" err="1"/>
            <a:t>task</a:t>
          </a:r>
          <a:r>
            <a:rPr lang="tr-TR" sz="1200" dirty="0"/>
            <a:t>.</a:t>
          </a:r>
          <a:endParaRPr lang="en-US" sz="1200" dirty="0"/>
        </a:p>
      </dgm:t>
    </dgm:pt>
    <dgm:pt modelId="{BA001B71-2E8E-48BC-82FA-E4E7121827A9}" type="parTrans" cxnId="{42E64ABB-0275-488B-84A4-8BE59FE0E517}">
      <dgm:prSet/>
      <dgm:spPr/>
      <dgm:t>
        <a:bodyPr/>
        <a:lstStyle/>
        <a:p>
          <a:endParaRPr lang="en-US"/>
        </a:p>
      </dgm:t>
    </dgm:pt>
    <dgm:pt modelId="{C0334465-E939-4631-9F40-96D65E08375F}" type="sibTrans" cxnId="{42E64ABB-0275-488B-84A4-8BE59FE0E517}">
      <dgm:prSet/>
      <dgm:spPr/>
      <dgm:t>
        <a:bodyPr/>
        <a:lstStyle/>
        <a:p>
          <a:endParaRPr lang="en-US"/>
        </a:p>
      </dgm:t>
    </dgm:pt>
    <dgm:pt modelId="{9A8FB668-B0FD-4971-901B-E0743888979C}" type="pres">
      <dgm:prSet presAssocID="{BCA7AC06-1AEE-4211-A7AB-4F78696CD5BF}" presName="root" presStyleCnt="0">
        <dgm:presLayoutVars>
          <dgm:dir/>
          <dgm:resizeHandles val="exact"/>
        </dgm:presLayoutVars>
      </dgm:prSet>
      <dgm:spPr/>
    </dgm:pt>
    <dgm:pt modelId="{C3F3A494-E346-4F8F-80C4-DE1C673CA5D8}" type="pres">
      <dgm:prSet presAssocID="{BB5AF642-B0C3-4E81-8372-85D2A7CC0624}" presName="compNode" presStyleCnt="0"/>
      <dgm:spPr/>
    </dgm:pt>
    <dgm:pt modelId="{94C289DA-8570-4C7B-94DC-78C24845BF40}" type="pres">
      <dgm:prSet presAssocID="{BB5AF642-B0C3-4E81-8372-85D2A7CC0624}" presName="iconBgRect" presStyleLbl="bgShp" presStyleIdx="0" presStyleCnt="3"/>
      <dgm:spPr/>
    </dgm:pt>
    <dgm:pt modelId="{6C754C42-37D2-4471-9415-0D3697A9F14D}" type="pres">
      <dgm:prSet presAssocID="{BB5AF642-B0C3-4E81-8372-85D2A7CC06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2BE872E4-E4BF-4DB2-AB46-4D7522F2A7CB}" type="pres">
      <dgm:prSet presAssocID="{BB5AF642-B0C3-4E81-8372-85D2A7CC0624}" presName="spaceRect" presStyleCnt="0"/>
      <dgm:spPr/>
    </dgm:pt>
    <dgm:pt modelId="{AAA23431-EC33-4651-862C-04FEE1E06025}" type="pres">
      <dgm:prSet presAssocID="{BB5AF642-B0C3-4E81-8372-85D2A7CC0624}" presName="textRect" presStyleLbl="revTx" presStyleIdx="0" presStyleCnt="3">
        <dgm:presLayoutVars>
          <dgm:chMax val="1"/>
          <dgm:chPref val="1"/>
        </dgm:presLayoutVars>
      </dgm:prSet>
      <dgm:spPr/>
    </dgm:pt>
    <dgm:pt modelId="{0194A935-E848-4749-BA57-EADBFBF40CB9}" type="pres">
      <dgm:prSet presAssocID="{7553A890-6CE8-4F59-973A-373586EF5727}" presName="sibTrans" presStyleCnt="0"/>
      <dgm:spPr/>
    </dgm:pt>
    <dgm:pt modelId="{D35D7379-03CA-450F-9C45-9665AA28C90B}" type="pres">
      <dgm:prSet presAssocID="{6318FF41-9E4B-4456-B81B-4C6A67E762E8}" presName="compNode" presStyleCnt="0"/>
      <dgm:spPr/>
    </dgm:pt>
    <dgm:pt modelId="{B800527D-08D1-433A-BB42-4A50483A8008}" type="pres">
      <dgm:prSet presAssocID="{6318FF41-9E4B-4456-B81B-4C6A67E762E8}" presName="iconBgRect" presStyleLbl="bgShp" presStyleIdx="1" presStyleCnt="3"/>
      <dgm:spPr/>
    </dgm:pt>
    <dgm:pt modelId="{1A7D0BC7-E991-4974-A04C-6F264DE63036}" type="pres">
      <dgm:prSet presAssocID="{6318FF41-9E4B-4456-B81B-4C6A67E762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C885227-6EDA-40D4-9769-FEE3F08B3F08}" type="pres">
      <dgm:prSet presAssocID="{6318FF41-9E4B-4456-B81B-4C6A67E762E8}" presName="spaceRect" presStyleCnt="0"/>
      <dgm:spPr/>
    </dgm:pt>
    <dgm:pt modelId="{4E11BD82-4C38-4131-87C6-45CAEF4DF3C3}" type="pres">
      <dgm:prSet presAssocID="{6318FF41-9E4B-4456-B81B-4C6A67E762E8}" presName="textRect" presStyleLbl="revTx" presStyleIdx="1" presStyleCnt="3" custScaleY="146559">
        <dgm:presLayoutVars>
          <dgm:chMax val="1"/>
          <dgm:chPref val="1"/>
        </dgm:presLayoutVars>
      </dgm:prSet>
      <dgm:spPr/>
    </dgm:pt>
    <dgm:pt modelId="{EF3CD626-AEE4-4B6D-A73D-B7FFE2C63EA6}" type="pres">
      <dgm:prSet presAssocID="{41F9D6B4-5CE3-45BA-AD8E-6BEAD9D96D2B}" presName="sibTrans" presStyleCnt="0"/>
      <dgm:spPr/>
    </dgm:pt>
    <dgm:pt modelId="{68876C73-E414-4E8B-96F6-74B97C0EDFF8}" type="pres">
      <dgm:prSet presAssocID="{7DDE201A-F157-43F6-B2AE-DAE72ADAC101}" presName="compNode" presStyleCnt="0"/>
      <dgm:spPr/>
    </dgm:pt>
    <dgm:pt modelId="{544150CB-DB37-4AEC-BBA6-13F139BCB992}" type="pres">
      <dgm:prSet presAssocID="{7DDE201A-F157-43F6-B2AE-DAE72ADAC101}" presName="iconBgRect" presStyleLbl="bgShp" presStyleIdx="2" presStyleCnt="3"/>
      <dgm:spPr/>
    </dgm:pt>
    <dgm:pt modelId="{2B9127E9-D753-48E4-8A5C-4B2F8FECC0A2}" type="pres">
      <dgm:prSet presAssocID="{7DDE201A-F157-43F6-B2AE-DAE72ADAC1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EB9CDBD-C8C1-48FB-BD67-5E3F4EBD8EEE}" type="pres">
      <dgm:prSet presAssocID="{7DDE201A-F157-43F6-B2AE-DAE72ADAC101}" presName="spaceRect" presStyleCnt="0"/>
      <dgm:spPr/>
    </dgm:pt>
    <dgm:pt modelId="{93FB8740-E541-4EB4-B0E0-4E95E1AF2396}" type="pres">
      <dgm:prSet presAssocID="{7DDE201A-F157-43F6-B2AE-DAE72ADAC101}" presName="textRect" presStyleLbl="revTx" presStyleIdx="2" presStyleCnt="3">
        <dgm:presLayoutVars>
          <dgm:chMax val="1"/>
          <dgm:chPref val="1"/>
        </dgm:presLayoutVars>
      </dgm:prSet>
      <dgm:spPr/>
    </dgm:pt>
  </dgm:ptLst>
  <dgm:cxnLst>
    <dgm:cxn modelId="{712EC842-4972-4EE1-87D5-97C127DF23A3}" srcId="{BCA7AC06-1AEE-4211-A7AB-4F78696CD5BF}" destId="{BB5AF642-B0C3-4E81-8372-85D2A7CC0624}" srcOrd="0" destOrd="0" parTransId="{E4111A1D-3316-4AF0-AE34-2BE00DCFD28D}" sibTransId="{7553A890-6CE8-4F59-973A-373586EF5727}"/>
    <dgm:cxn modelId="{6A5FCF72-FF09-4848-B253-94D5753D7873}" type="presOf" srcId="{BCA7AC06-1AEE-4211-A7AB-4F78696CD5BF}" destId="{9A8FB668-B0FD-4971-901B-E0743888979C}" srcOrd="0" destOrd="0" presId="urn:microsoft.com/office/officeart/2018/5/layout/IconCircleLabelList"/>
    <dgm:cxn modelId="{88378379-BAB8-448F-84FE-893C0CE14E63}" srcId="{BCA7AC06-1AEE-4211-A7AB-4F78696CD5BF}" destId="{6318FF41-9E4B-4456-B81B-4C6A67E762E8}" srcOrd="1" destOrd="0" parTransId="{04E75A5A-B8FC-438F-ADF3-FCC24D643BD8}" sibTransId="{41F9D6B4-5CE3-45BA-AD8E-6BEAD9D96D2B}"/>
    <dgm:cxn modelId="{C7315194-0AE7-44A3-A18C-3CAC8BD337BF}" type="presOf" srcId="{BB5AF642-B0C3-4E81-8372-85D2A7CC0624}" destId="{AAA23431-EC33-4651-862C-04FEE1E06025}" srcOrd="0" destOrd="0" presId="urn:microsoft.com/office/officeart/2018/5/layout/IconCircleLabelList"/>
    <dgm:cxn modelId="{42E64ABB-0275-488B-84A4-8BE59FE0E517}" srcId="{BCA7AC06-1AEE-4211-A7AB-4F78696CD5BF}" destId="{7DDE201A-F157-43F6-B2AE-DAE72ADAC101}" srcOrd="2" destOrd="0" parTransId="{BA001B71-2E8E-48BC-82FA-E4E7121827A9}" sibTransId="{C0334465-E939-4631-9F40-96D65E08375F}"/>
    <dgm:cxn modelId="{875A71FD-5ECE-42A9-A7B2-1F2385BF924A}" type="presOf" srcId="{7DDE201A-F157-43F6-B2AE-DAE72ADAC101}" destId="{93FB8740-E541-4EB4-B0E0-4E95E1AF2396}" srcOrd="0" destOrd="0" presId="urn:microsoft.com/office/officeart/2018/5/layout/IconCircleLabelList"/>
    <dgm:cxn modelId="{E0BB9DFF-A8C0-49C8-AF98-E052BE5C510F}" type="presOf" srcId="{6318FF41-9E4B-4456-B81B-4C6A67E762E8}" destId="{4E11BD82-4C38-4131-87C6-45CAEF4DF3C3}" srcOrd="0" destOrd="0" presId="urn:microsoft.com/office/officeart/2018/5/layout/IconCircleLabelList"/>
    <dgm:cxn modelId="{B59D8AE1-3D29-4834-8DC6-0A92A09CE476}" type="presParOf" srcId="{9A8FB668-B0FD-4971-901B-E0743888979C}" destId="{C3F3A494-E346-4F8F-80C4-DE1C673CA5D8}" srcOrd="0" destOrd="0" presId="urn:microsoft.com/office/officeart/2018/5/layout/IconCircleLabelList"/>
    <dgm:cxn modelId="{052827D5-2EA6-4014-8E63-5BA5C19A2D65}" type="presParOf" srcId="{C3F3A494-E346-4F8F-80C4-DE1C673CA5D8}" destId="{94C289DA-8570-4C7B-94DC-78C24845BF40}" srcOrd="0" destOrd="0" presId="urn:microsoft.com/office/officeart/2018/5/layout/IconCircleLabelList"/>
    <dgm:cxn modelId="{16364A75-A80A-4819-B65D-35FCCAA91817}" type="presParOf" srcId="{C3F3A494-E346-4F8F-80C4-DE1C673CA5D8}" destId="{6C754C42-37D2-4471-9415-0D3697A9F14D}" srcOrd="1" destOrd="0" presId="urn:microsoft.com/office/officeart/2018/5/layout/IconCircleLabelList"/>
    <dgm:cxn modelId="{F18F767D-6F2B-4BB8-86D4-3A83457E9D30}" type="presParOf" srcId="{C3F3A494-E346-4F8F-80C4-DE1C673CA5D8}" destId="{2BE872E4-E4BF-4DB2-AB46-4D7522F2A7CB}" srcOrd="2" destOrd="0" presId="urn:microsoft.com/office/officeart/2018/5/layout/IconCircleLabelList"/>
    <dgm:cxn modelId="{4BD5B456-291B-48F6-8E9D-35797C635DE7}" type="presParOf" srcId="{C3F3A494-E346-4F8F-80C4-DE1C673CA5D8}" destId="{AAA23431-EC33-4651-862C-04FEE1E06025}" srcOrd="3" destOrd="0" presId="urn:microsoft.com/office/officeart/2018/5/layout/IconCircleLabelList"/>
    <dgm:cxn modelId="{9D9874C7-46BD-4815-8A0B-732CFF6EFAD1}" type="presParOf" srcId="{9A8FB668-B0FD-4971-901B-E0743888979C}" destId="{0194A935-E848-4749-BA57-EADBFBF40CB9}" srcOrd="1" destOrd="0" presId="urn:microsoft.com/office/officeart/2018/5/layout/IconCircleLabelList"/>
    <dgm:cxn modelId="{8EADBB22-150A-4E5B-BEF6-916BADC093C5}" type="presParOf" srcId="{9A8FB668-B0FD-4971-901B-E0743888979C}" destId="{D35D7379-03CA-450F-9C45-9665AA28C90B}" srcOrd="2" destOrd="0" presId="urn:microsoft.com/office/officeart/2018/5/layout/IconCircleLabelList"/>
    <dgm:cxn modelId="{7B3AA215-CC65-4355-9B59-8A94DD86A661}" type="presParOf" srcId="{D35D7379-03CA-450F-9C45-9665AA28C90B}" destId="{B800527D-08D1-433A-BB42-4A50483A8008}" srcOrd="0" destOrd="0" presId="urn:microsoft.com/office/officeart/2018/5/layout/IconCircleLabelList"/>
    <dgm:cxn modelId="{4B8CBDEC-2090-497A-B85B-21FF8BF3E241}" type="presParOf" srcId="{D35D7379-03CA-450F-9C45-9665AA28C90B}" destId="{1A7D0BC7-E991-4974-A04C-6F264DE63036}" srcOrd="1" destOrd="0" presId="urn:microsoft.com/office/officeart/2018/5/layout/IconCircleLabelList"/>
    <dgm:cxn modelId="{20B74D08-A956-4C2B-A588-D418255E8C03}" type="presParOf" srcId="{D35D7379-03CA-450F-9C45-9665AA28C90B}" destId="{BC885227-6EDA-40D4-9769-FEE3F08B3F08}" srcOrd="2" destOrd="0" presId="urn:microsoft.com/office/officeart/2018/5/layout/IconCircleLabelList"/>
    <dgm:cxn modelId="{E464005A-FF3E-4C80-826C-80B5410AD816}" type="presParOf" srcId="{D35D7379-03CA-450F-9C45-9665AA28C90B}" destId="{4E11BD82-4C38-4131-87C6-45CAEF4DF3C3}" srcOrd="3" destOrd="0" presId="urn:microsoft.com/office/officeart/2018/5/layout/IconCircleLabelList"/>
    <dgm:cxn modelId="{F36A10E9-F5C0-4702-AA9E-16D9D0B447F5}" type="presParOf" srcId="{9A8FB668-B0FD-4971-901B-E0743888979C}" destId="{EF3CD626-AEE4-4B6D-A73D-B7FFE2C63EA6}" srcOrd="3" destOrd="0" presId="urn:microsoft.com/office/officeart/2018/5/layout/IconCircleLabelList"/>
    <dgm:cxn modelId="{B7DBCE63-EA34-439F-9BAD-628521A0E5F7}" type="presParOf" srcId="{9A8FB668-B0FD-4971-901B-E0743888979C}" destId="{68876C73-E414-4E8B-96F6-74B97C0EDFF8}" srcOrd="4" destOrd="0" presId="urn:microsoft.com/office/officeart/2018/5/layout/IconCircleLabelList"/>
    <dgm:cxn modelId="{980BB113-D34D-43DF-804C-E47DF16B907F}" type="presParOf" srcId="{68876C73-E414-4E8B-96F6-74B97C0EDFF8}" destId="{544150CB-DB37-4AEC-BBA6-13F139BCB992}" srcOrd="0" destOrd="0" presId="urn:microsoft.com/office/officeart/2018/5/layout/IconCircleLabelList"/>
    <dgm:cxn modelId="{02512D37-8333-4BA6-BE33-1020E608A81B}" type="presParOf" srcId="{68876C73-E414-4E8B-96F6-74B97C0EDFF8}" destId="{2B9127E9-D753-48E4-8A5C-4B2F8FECC0A2}" srcOrd="1" destOrd="0" presId="urn:microsoft.com/office/officeart/2018/5/layout/IconCircleLabelList"/>
    <dgm:cxn modelId="{D57BE468-2C19-4C2A-93CE-67C7A62D832F}" type="presParOf" srcId="{68876C73-E414-4E8B-96F6-74B97C0EDFF8}" destId="{0EB9CDBD-C8C1-48FB-BD67-5E3F4EBD8EEE}" srcOrd="2" destOrd="0" presId="urn:microsoft.com/office/officeart/2018/5/layout/IconCircleLabelList"/>
    <dgm:cxn modelId="{53855F42-C4F1-408C-9F5D-76D34110FB13}" type="presParOf" srcId="{68876C73-E414-4E8B-96F6-74B97C0EDFF8}" destId="{93FB8740-E541-4EB4-B0E0-4E95E1AF239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21180E-6A22-412A-940D-5B259B01238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F55B6DF-1CC9-4838-8DBD-B73748B42DB9}">
      <dgm:prSet/>
      <dgm:spPr/>
      <dgm:t>
        <a:bodyPr/>
        <a:lstStyle/>
        <a:p>
          <a:pPr>
            <a:defRPr cap="all"/>
          </a:pPr>
          <a:r>
            <a:rPr lang="tr-TR" dirty="0" err="1"/>
            <a:t>ClIent</a:t>
          </a:r>
          <a:r>
            <a:rPr lang="tr-TR" dirty="0"/>
            <a:t> </a:t>
          </a:r>
          <a:r>
            <a:rPr lang="tr-TR" dirty="0" err="1"/>
            <a:t>SIde</a:t>
          </a:r>
          <a:r>
            <a:rPr lang="tr-TR" dirty="0"/>
            <a:t> </a:t>
          </a:r>
          <a:r>
            <a:rPr lang="tr-TR" dirty="0" err="1"/>
            <a:t>LoggIng</a:t>
          </a:r>
          <a:endParaRPr lang="en-US" dirty="0"/>
        </a:p>
      </dgm:t>
    </dgm:pt>
    <dgm:pt modelId="{AFFA04F1-07A2-4946-BCDA-1F096A3B30B4}" type="parTrans" cxnId="{70B61BF5-3C3F-41C3-97C9-61E668D5BC3E}">
      <dgm:prSet/>
      <dgm:spPr/>
      <dgm:t>
        <a:bodyPr/>
        <a:lstStyle/>
        <a:p>
          <a:endParaRPr lang="en-US"/>
        </a:p>
      </dgm:t>
    </dgm:pt>
    <dgm:pt modelId="{72D85C77-8B39-4C82-884A-382675180DBB}" type="sibTrans" cxnId="{70B61BF5-3C3F-41C3-97C9-61E668D5BC3E}">
      <dgm:prSet/>
      <dgm:spPr/>
      <dgm:t>
        <a:bodyPr/>
        <a:lstStyle/>
        <a:p>
          <a:endParaRPr lang="en-US"/>
        </a:p>
      </dgm:t>
    </dgm:pt>
    <dgm:pt modelId="{0D070DDE-2FBE-49E0-9046-CCFE917FA62D}">
      <dgm:prSet/>
      <dgm:spPr/>
      <dgm:t>
        <a:bodyPr/>
        <a:lstStyle/>
        <a:p>
          <a:pPr>
            <a:defRPr cap="all"/>
          </a:pPr>
          <a:r>
            <a:rPr lang="tr-TR" dirty="0"/>
            <a:t>Server </a:t>
          </a:r>
          <a:r>
            <a:rPr lang="tr-TR" dirty="0" err="1"/>
            <a:t>SIde</a:t>
          </a:r>
          <a:r>
            <a:rPr lang="tr-TR" dirty="0"/>
            <a:t> </a:t>
          </a:r>
          <a:r>
            <a:rPr lang="tr-TR" dirty="0" err="1"/>
            <a:t>LoggIng</a:t>
          </a:r>
          <a:endParaRPr lang="en-US" dirty="0"/>
        </a:p>
      </dgm:t>
    </dgm:pt>
    <dgm:pt modelId="{5EC1AE76-6209-419E-8E86-DA077AB0DB5E}" type="parTrans" cxnId="{1F1C1373-B7E9-455A-BB91-460449F0BE25}">
      <dgm:prSet/>
      <dgm:spPr/>
      <dgm:t>
        <a:bodyPr/>
        <a:lstStyle/>
        <a:p>
          <a:endParaRPr lang="en-US"/>
        </a:p>
      </dgm:t>
    </dgm:pt>
    <dgm:pt modelId="{6BC2A9C8-EF18-454D-AE89-346045B4154D}" type="sibTrans" cxnId="{1F1C1373-B7E9-455A-BB91-460449F0BE25}">
      <dgm:prSet/>
      <dgm:spPr/>
      <dgm:t>
        <a:bodyPr/>
        <a:lstStyle/>
        <a:p>
          <a:endParaRPr lang="en-US"/>
        </a:p>
      </dgm:t>
    </dgm:pt>
    <dgm:pt modelId="{866C2993-6110-402F-A0F7-A5A2ECCB3384}" type="pres">
      <dgm:prSet presAssocID="{5F21180E-6A22-412A-940D-5B259B012380}" presName="root" presStyleCnt="0">
        <dgm:presLayoutVars>
          <dgm:dir/>
          <dgm:resizeHandles val="exact"/>
        </dgm:presLayoutVars>
      </dgm:prSet>
      <dgm:spPr/>
    </dgm:pt>
    <dgm:pt modelId="{62B5D4AE-00DA-4685-B84B-73B41344F847}" type="pres">
      <dgm:prSet presAssocID="{9F55B6DF-1CC9-4838-8DBD-B73748B42DB9}" presName="compNode" presStyleCnt="0"/>
      <dgm:spPr/>
    </dgm:pt>
    <dgm:pt modelId="{64B097B1-38D7-48F4-8B73-0A289C8FD776}" type="pres">
      <dgm:prSet presAssocID="{9F55B6DF-1CC9-4838-8DBD-B73748B42DB9}" presName="iconBgRect" presStyleLbl="bgShp" presStyleIdx="0" presStyleCnt="2"/>
      <dgm:spPr/>
    </dgm:pt>
    <dgm:pt modelId="{5485DC1E-191F-4987-A9F3-C16DF885DC35}" type="pres">
      <dgm:prSet presAssocID="{9F55B6DF-1CC9-4838-8DBD-B73748B42D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80A6F70-8121-46E0-A259-C14CAB49AEE1}" type="pres">
      <dgm:prSet presAssocID="{9F55B6DF-1CC9-4838-8DBD-B73748B42DB9}" presName="spaceRect" presStyleCnt="0"/>
      <dgm:spPr/>
    </dgm:pt>
    <dgm:pt modelId="{EEA21ED5-A15F-4805-9C3E-24FA010DAC2D}" type="pres">
      <dgm:prSet presAssocID="{9F55B6DF-1CC9-4838-8DBD-B73748B42DB9}" presName="textRect" presStyleLbl="revTx" presStyleIdx="0" presStyleCnt="2">
        <dgm:presLayoutVars>
          <dgm:chMax val="1"/>
          <dgm:chPref val="1"/>
        </dgm:presLayoutVars>
      </dgm:prSet>
      <dgm:spPr/>
    </dgm:pt>
    <dgm:pt modelId="{9B0D7B83-B63F-43B0-8CDB-8028AE7BDAAE}" type="pres">
      <dgm:prSet presAssocID="{72D85C77-8B39-4C82-884A-382675180DBB}" presName="sibTrans" presStyleCnt="0"/>
      <dgm:spPr/>
    </dgm:pt>
    <dgm:pt modelId="{6E6F24CB-2DAF-4EC0-AA5A-7F1F0C6BFC00}" type="pres">
      <dgm:prSet presAssocID="{0D070DDE-2FBE-49E0-9046-CCFE917FA62D}" presName="compNode" presStyleCnt="0"/>
      <dgm:spPr/>
    </dgm:pt>
    <dgm:pt modelId="{90E04D37-4217-428B-B173-2F504520621D}" type="pres">
      <dgm:prSet presAssocID="{0D070DDE-2FBE-49E0-9046-CCFE917FA62D}" presName="iconBgRect" presStyleLbl="bgShp" presStyleIdx="1" presStyleCnt="2"/>
      <dgm:spPr/>
    </dgm:pt>
    <dgm:pt modelId="{74DCF40D-7EF5-4E50-90B4-41407FC1FA9B}" type="pres">
      <dgm:prSet presAssocID="{0D070DDE-2FBE-49E0-9046-CCFE917FA6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B496AB9-B175-48C0-8902-686B09AFB40F}" type="pres">
      <dgm:prSet presAssocID="{0D070DDE-2FBE-49E0-9046-CCFE917FA62D}" presName="spaceRect" presStyleCnt="0"/>
      <dgm:spPr/>
    </dgm:pt>
    <dgm:pt modelId="{C04834D0-EE78-4547-B462-761798D42474}" type="pres">
      <dgm:prSet presAssocID="{0D070DDE-2FBE-49E0-9046-CCFE917FA62D}" presName="textRect" presStyleLbl="revTx" presStyleIdx="1" presStyleCnt="2">
        <dgm:presLayoutVars>
          <dgm:chMax val="1"/>
          <dgm:chPref val="1"/>
        </dgm:presLayoutVars>
      </dgm:prSet>
      <dgm:spPr/>
    </dgm:pt>
  </dgm:ptLst>
  <dgm:cxnLst>
    <dgm:cxn modelId="{A66F6441-5F10-412F-8267-F8B5BFD4301B}" type="presOf" srcId="{9F55B6DF-1CC9-4838-8DBD-B73748B42DB9}" destId="{EEA21ED5-A15F-4805-9C3E-24FA010DAC2D}" srcOrd="0" destOrd="0" presId="urn:microsoft.com/office/officeart/2018/5/layout/IconCircleLabelList"/>
    <dgm:cxn modelId="{1F1C1373-B7E9-455A-BB91-460449F0BE25}" srcId="{5F21180E-6A22-412A-940D-5B259B012380}" destId="{0D070DDE-2FBE-49E0-9046-CCFE917FA62D}" srcOrd="1" destOrd="0" parTransId="{5EC1AE76-6209-419E-8E86-DA077AB0DB5E}" sibTransId="{6BC2A9C8-EF18-454D-AE89-346045B4154D}"/>
    <dgm:cxn modelId="{36F99999-CD5B-4449-87D2-AC6735D84AA5}" type="presOf" srcId="{0D070DDE-2FBE-49E0-9046-CCFE917FA62D}" destId="{C04834D0-EE78-4547-B462-761798D42474}" srcOrd="0" destOrd="0" presId="urn:microsoft.com/office/officeart/2018/5/layout/IconCircleLabelList"/>
    <dgm:cxn modelId="{133CFCBE-AC56-416F-B39A-75EA8AF7C5C5}" type="presOf" srcId="{5F21180E-6A22-412A-940D-5B259B012380}" destId="{866C2993-6110-402F-A0F7-A5A2ECCB3384}" srcOrd="0" destOrd="0" presId="urn:microsoft.com/office/officeart/2018/5/layout/IconCircleLabelList"/>
    <dgm:cxn modelId="{70B61BF5-3C3F-41C3-97C9-61E668D5BC3E}" srcId="{5F21180E-6A22-412A-940D-5B259B012380}" destId="{9F55B6DF-1CC9-4838-8DBD-B73748B42DB9}" srcOrd="0" destOrd="0" parTransId="{AFFA04F1-07A2-4946-BCDA-1F096A3B30B4}" sibTransId="{72D85C77-8B39-4C82-884A-382675180DBB}"/>
    <dgm:cxn modelId="{A8724F2D-F3DD-44E5-8023-00D751943116}" type="presParOf" srcId="{866C2993-6110-402F-A0F7-A5A2ECCB3384}" destId="{62B5D4AE-00DA-4685-B84B-73B41344F847}" srcOrd="0" destOrd="0" presId="urn:microsoft.com/office/officeart/2018/5/layout/IconCircleLabelList"/>
    <dgm:cxn modelId="{EFCFDB9A-76DB-44E9-8013-2792F696D38E}" type="presParOf" srcId="{62B5D4AE-00DA-4685-B84B-73B41344F847}" destId="{64B097B1-38D7-48F4-8B73-0A289C8FD776}" srcOrd="0" destOrd="0" presId="urn:microsoft.com/office/officeart/2018/5/layout/IconCircleLabelList"/>
    <dgm:cxn modelId="{B5F92800-B1B9-498B-B9CF-CA231BF6E31E}" type="presParOf" srcId="{62B5D4AE-00DA-4685-B84B-73B41344F847}" destId="{5485DC1E-191F-4987-A9F3-C16DF885DC35}" srcOrd="1" destOrd="0" presId="urn:microsoft.com/office/officeart/2018/5/layout/IconCircleLabelList"/>
    <dgm:cxn modelId="{E8E12E7F-B1D4-4CC9-86ED-E9091C35995E}" type="presParOf" srcId="{62B5D4AE-00DA-4685-B84B-73B41344F847}" destId="{180A6F70-8121-46E0-A259-C14CAB49AEE1}" srcOrd="2" destOrd="0" presId="urn:microsoft.com/office/officeart/2018/5/layout/IconCircleLabelList"/>
    <dgm:cxn modelId="{09F8C07A-E3CB-4D61-B0AA-6E5E64422650}" type="presParOf" srcId="{62B5D4AE-00DA-4685-B84B-73B41344F847}" destId="{EEA21ED5-A15F-4805-9C3E-24FA010DAC2D}" srcOrd="3" destOrd="0" presId="urn:microsoft.com/office/officeart/2018/5/layout/IconCircleLabelList"/>
    <dgm:cxn modelId="{423929B7-D56A-428D-8138-E514BA310486}" type="presParOf" srcId="{866C2993-6110-402F-A0F7-A5A2ECCB3384}" destId="{9B0D7B83-B63F-43B0-8CDB-8028AE7BDAAE}" srcOrd="1" destOrd="0" presId="urn:microsoft.com/office/officeart/2018/5/layout/IconCircleLabelList"/>
    <dgm:cxn modelId="{1543C313-4719-43E3-A314-B51C2D46670F}" type="presParOf" srcId="{866C2993-6110-402F-A0F7-A5A2ECCB3384}" destId="{6E6F24CB-2DAF-4EC0-AA5A-7F1F0C6BFC00}" srcOrd="2" destOrd="0" presId="urn:microsoft.com/office/officeart/2018/5/layout/IconCircleLabelList"/>
    <dgm:cxn modelId="{31F45306-8605-40B7-B5B9-CD11AC0A9221}" type="presParOf" srcId="{6E6F24CB-2DAF-4EC0-AA5A-7F1F0C6BFC00}" destId="{90E04D37-4217-428B-B173-2F504520621D}" srcOrd="0" destOrd="0" presId="urn:microsoft.com/office/officeart/2018/5/layout/IconCircleLabelList"/>
    <dgm:cxn modelId="{064AB3A2-01B3-40BA-85FC-DCBD04535367}" type="presParOf" srcId="{6E6F24CB-2DAF-4EC0-AA5A-7F1F0C6BFC00}" destId="{74DCF40D-7EF5-4E50-90B4-41407FC1FA9B}" srcOrd="1" destOrd="0" presId="urn:microsoft.com/office/officeart/2018/5/layout/IconCircleLabelList"/>
    <dgm:cxn modelId="{25F303E9-3368-49FD-90FC-9ECB43DA2FC3}" type="presParOf" srcId="{6E6F24CB-2DAF-4EC0-AA5A-7F1F0C6BFC00}" destId="{5B496AB9-B175-48C0-8902-686B09AFB40F}" srcOrd="2" destOrd="0" presId="urn:microsoft.com/office/officeart/2018/5/layout/IconCircleLabelList"/>
    <dgm:cxn modelId="{04A1C848-683A-4126-A5F8-50FAE9D3DAE3}" type="presParOf" srcId="{6E6F24CB-2DAF-4EC0-AA5A-7F1F0C6BFC00}" destId="{C04834D0-EE78-4547-B462-761798D4247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2BE0BF-517C-44B1-817C-DD9077B4783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3B93A0-0219-4A7B-A611-3B4F5ADFC6D4}">
      <dgm:prSet custT="1"/>
      <dgm:spPr/>
      <dgm:t>
        <a:bodyPr/>
        <a:lstStyle/>
        <a:p>
          <a:pPr>
            <a:defRPr cap="all"/>
          </a:pPr>
          <a:r>
            <a:rPr lang="en-US" sz="1300" dirty="0"/>
            <a:t>The major drawback of client-side logging is that it relies on the correctness of </a:t>
          </a:r>
          <a:r>
            <a:rPr lang="en-US" sz="1300" dirty="0" err="1"/>
            <a:t>Javascript</a:t>
          </a:r>
          <a:r>
            <a:rPr lang="en-US" sz="1300" dirty="0"/>
            <a:t> execution and on servers successfully receiving and logging client-sent data. </a:t>
          </a:r>
        </a:p>
      </dgm:t>
    </dgm:pt>
    <dgm:pt modelId="{2A0B2C68-D3DB-4CAF-A635-FE6B861B7BB5}" type="parTrans" cxnId="{738C102C-1214-4147-9D60-E5A1391E09CE}">
      <dgm:prSet/>
      <dgm:spPr/>
      <dgm:t>
        <a:bodyPr/>
        <a:lstStyle/>
        <a:p>
          <a:endParaRPr lang="en-US"/>
        </a:p>
      </dgm:t>
    </dgm:pt>
    <dgm:pt modelId="{8A7E2391-048A-4DDD-8925-29D801BE2401}" type="sibTrans" cxnId="{738C102C-1214-4147-9D60-E5A1391E09CE}">
      <dgm:prSet/>
      <dgm:spPr/>
      <dgm:t>
        <a:bodyPr/>
        <a:lstStyle/>
        <a:p>
          <a:endParaRPr lang="en-US"/>
        </a:p>
      </dgm:t>
    </dgm:pt>
    <dgm:pt modelId="{81479DC0-E699-49FA-B80F-599E05A59A21}">
      <dgm:prSet/>
      <dgm:spPr/>
      <dgm:t>
        <a:bodyPr/>
        <a:lstStyle/>
        <a:p>
          <a:pPr>
            <a:defRPr cap="all"/>
          </a:pPr>
          <a:r>
            <a:rPr lang="en-US" dirty="0"/>
            <a:t>Data loss in this client-server interaction can be very high, for example, because of loss in internet connection. </a:t>
          </a:r>
        </a:p>
      </dgm:t>
    </dgm:pt>
    <dgm:pt modelId="{9AF67530-6B1C-4D2F-A106-0B4DB28C9C51}" type="parTrans" cxnId="{5303CA31-7CCD-4C85-8831-5DBE70F433EB}">
      <dgm:prSet/>
      <dgm:spPr/>
      <dgm:t>
        <a:bodyPr/>
        <a:lstStyle/>
        <a:p>
          <a:endParaRPr lang="en-US"/>
        </a:p>
      </dgm:t>
    </dgm:pt>
    <dgm:pt modelId="{7EC89572-A86D-4FAA-8D62-1AF9783CD3C5}" type="sibTrans" cxnId="{5303CA31-7CCD-4C85-8831-5DBE70F433EB}">
      <dgm:prSet/>
      <dgm:spPr/>
      <dgm:t>
        <a:bodyPr/>
        <a:lstStyle/>
        <a:p>
          <a:endParaRPr lang="en-US"/>
        </a:p>
      </dgm:t>
    </dgm:pt>
    <dgm:pt modelId="{7093505E-17AB-41D5-B068-2669C88F0B7C}">
      <dgm:prSet/>
      <dgm:spPr/>
      <dgm:t>
        <a:bodyPr/>
        <a:lstStyle/>
        <a:p>
          <a:pPr>
            <a:defRPr cap="all"/>
          </a:pPr>
          <a:r>
            <a:rPr lang="en-US" dirty="0"/>
            <a:t>In addition, users may also disable </a:t>
          </a:r>
          <a:r>
            <a:rPr lang="en-US" dirty="0" err="1"/>
            <a:t>Javascript</a:t>
          </a:r>
          <a:r>
            <a:rPr lang="en-US" dirty="0"/>
            <a:t> in their browsers. </a:t>
          </a:r>
        </a:p>
      </dgm:t>
    </dgm:pt>
    <dgm:pt modelId="{3545C94E-ABF9-4E9F-830C-BD4ED3B5F1E5}" type="parTrans" cxnId="{BADB1255-2539-4C4F-91A5-4F8A8EEDE7BB}">
      <dgm:prSet/>
      <dgm:spPr/>
      <dgm:t>
        <a:bodyPr/>
        <a:lstStyle/>
        <a:p>
          <a:endParaRPr lang="en-US"/>
        </a:p>
      </dgm:t>
    </dgm:pt>
    <dgm:pt modelId="{D68A68CE-7F65-4242-80CC-F529B794F002}" type="sibTrans" cxnId="{BADB1255-2539-4C4F-91A5-4F8A8EEDE7BB}">
      <dgm:prSet/>
      <dgm:spPr/>
      <dgm:t>
        <a:bodyPr/>
        <a:lstStyle/>
        <a:p>
          <a:endParaRPr lang="en-US"/>
        </a:p>
      </dgm:t>
    </dgm:pt>
    <dgm:pt modelId="{59AEEEAF-4120-48A0-857C-742C6A56A68D}" type="pres">
      <dgm:prSet presAssocID="{882BE0BF-517C-44B1-817C-DD9077B4783C}" presName="root" presStyleCnt="0">
        <dgm:presLayoutVars>
          <dgm:dir/>
          <dgm:resizeHandles val="exact"/>
        </dgm:presLayoutVars>
      </dgm:prSet>
      <dgm:spPr/>
    </dgm:pt>
    <dgm:pt modelId="{B49C235B-F622-4967-A93E-7BD77EC5349C}" type="pres">
      <dgm:prSet presAssocID="{BC3B93A0-0219-4A7B-A611-3B4F5ADFC6D4}" presName="compNode" presStyleCnt="0"/>
      <dgm:spPr/>
    </dgm:pt>
    <dgm:pt modelId="{514E03AD-8404-4602-A4C1-45BB20FA6EEF}" type="pres">
      <dgm:prSet presAssocID="{BC3B93A0-0219-4A7B-A611-3B4F5ADFC6D4}" presName="iconBgRect" presStyleLbl="bgShp" presStyleIdx="0" presStyleCnt="3"/>
      <dgm:spPr>
        <a:prstGeom prst="round2DiagRect">
          <a:avLst>
            <a:gd name="adj1" fmla="val 29727"/>
            <a:gd name="adj2" fmla="val 0"/>
          </a:avLst>
        </a:prstGeom>
      </dgm:spPr>
    </dgm:pt>
    <dgm:pt modelId="{098AE979-20F0-4767-8F46-5C2C72ACAD7E}" type="pres">
      <dgm:prSet presAssocID="{BC3B93A0-0219-4A7B-A611-3B4F5ADFC6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BD59A01-5932-4D55-90B7-A4C4D1A28DA0}" type="pres">
      <dgm:prSet presAssocID="{BC3B93A0-0219-4A7B-A611-3B4F5ADFC6D4}" presName="spaceRect" presStyleCnt="0"/>
      <dgm:spPr/>
    </dgm:pt>
    <dgm:pt modelId="{BA138749-471A-419D-B10B-138D90C0E372}" type="pres">
      <dgm:prSet presAssocID="{BC3B93A0-0219-4A7B-A611-3B4F5ADFC6D4}" presName="textRect" presStyleLbl="revTx" presStyleIdx="0" presStyleCnt="3" custScaleY="167227">
        <dgm:presLayoutVars>
          <dgm:chMax val="1"/>
          <dgm:chPref val="1"/>
        </dgm:presLayoutVars>
      </dgm:prSet>
      <dgm:spPr/>
    </dgm:pt>
    <dgm:pt modelId="{8E4BFEAF-633F-44BC-9895-91CB388A620A}" type="pres">
      <dgm:prSet presAssocID="{8A7E2391-048A-4DDD-8925-29D801BE2401}" presName="sibTrans" presStyleCnt="0"/>
      <dgm:spPr/>
    </dgm:pt>
    <dgm:pt modelId="{D4C7CE56-7FF6-40E2-8D0D-BF9B38F283BE}" type="pres">
      <dgm:prSet presAssocID="{81479DC0-E699-49FA-B80F-599E05A59A21}" presName="compNode" presStyleCnt="0"/>
      <dgm:spPr/>
    </dgm:pt>
    <dgm:pt modelId="{DDB7F407-56FC-4E68-BA5A-9CFAFF939130}" type="pres">
      <dgm:prSet presAssocID="{81479DC0-E699-49FA-B80F-599E05A59A21}" presName="iconBgRect" presStyleLbl="bgShp" presStyleIdx="1" presStyleCnt="3"/>
      <dgm:spPr>
        <a:prstGeom prst="round2DiagRect">
          <a:avLst>
            <a:gd name="adj1" fmla="val 29727"/>
            <a:gd name="adj2" fmla="val 0"/>
          </a:avLst>
        </a:prstGeom>
      </dgm:spPr>
    </dgm:pt>
    <dgm:pt modelId="{A1B57A5A-75F6-463E-ADC6-CE63EBAA2ADC}" type="pres">
      <dgm:prSet presAssocID="{81479DC0-E699-49FA-B80F-599E05A59A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FB6E220-C536-4D68-80EA-9EAE0193EB0F}" type="pres">
      <dgm:prSet presAssocID="{81479DC0-E699-49FA-B80F-599E05A59A21}" presName="spaceRect" presStyleCnt="0"/>
      <dgm:spPr/>
    </dgm:pt>
    <dgm:pt modelId="{D4A3026A-FDEC-4E54-A31E-1AB1DDC77277}" type="pres">
      <dgm:prSet presAssocID="{81479DC0-E699-49FA-B80F-599E05A59A21}" presName="textRect" presStyleLbl="revTx" presStyleIdx="1" presStyleCnt="3" custScaleY="199911">
        <dgm:presLayoutVars>
          <dgm:chMax val="1"/>
          <dgm:chPref val="1"/>
        </dgm:presLayoutVars>
      </dgm:prSet>
      <dgm:spPr/>
    </dgm:pt>
    <dgm:pt modelId="{B66ED9BC-5D43-44DB-A5E3-0FE58BA688C6}" type="pres">
      <dgm:prSet presAssocID="{7EC89572-A86D-4FAA-8D62-1AF9783CD3C5}" presName="sibTrans" presStyleCnt="0"/>
      <dgm:spPr/>
    </dgm:pt>
    <dgm:pt modelId="{3D335F5F-9DDD-450E-B595-C24BC046F2C3}" type="pres">
      <dgm:prSet presAssocID="{7093505E-17AB-41D5-B068-2669C88F0B7C}" presName="compNode" presStyleCnt="0"/>
      <dgm:spPr/>
    </dgm:pt>
    <dgm:pt modelId="{3893BD87-02E8-4070-8944-E4050829BC89}" type="pres">
      <dgm:prSet presAssocID="{7093505E-17AB-41D5-B068-2669C88F0B7C}" presName="iconBgRect" presStyleLbl="bgShp" presStyleIdx="2" presStyleCnt="3"/>
      <dgm:spPr>
        <a:prstGeom prst="round2DiagRect">
          <a:avLst>
            <a:gd name="adj1" fmla="val 29727"/>
            <a:gd name="adj2" fmla="val 0"/>
          </a:avLst>
        </a:prstGeom>
      </dgm:spPr>
    </dgm:pt>
    <dgm:pt modelId="{AAB4E59A-26B6-4B16-AFCC-428B9109A67F}" type="pres">
      <dgm:prSet presAssocID="{7093505E-17AB-41D5-B068-2669C88F0B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551BF01-D697-4B88-B5D3-40D19E8092F9}" type="pres">
      <dgm:prSet presAssocID="{7093505E-17AB-41D5-B068-2669C88F0B7C}" presName="spaceRect" presStyleCnt="0"/>
      <dgm:spPr/>
    </dgm:pt>
    <dgm:pt modelId="{99020903-4698-4BF6-8DC1-74D50700D12C}" type="pres">
      <dgm:prSet presAssocID="{7093505E-17AB-41D5-B068-2669C88F0B7C}" presName="textRect" presStyleLbl="revTx" presStyleIdx="2" presStyleCnt="3" custScaleY="204655">
        <dgm:presLayoutVars>
          <dgm:chMax val="1"/>
          <dgm:chPref val="1"/>
        </dgm:presLayoutVars>
      </dgm:prSet>
      <dgm:spPr/>
    </dgm:pt>
  </dgm:ptLst>
  <dgm:cxnLst>
    <dgm:cxn modelId="{31CB5B1A-5318-4AEC-85AA-2CF1F0174052}" type="presOf" srcId="{BC3B93A0-0219-4A7B-A611-3B4F5ADFC6D4}" destId="{BA138749-471A-419D-B10B-138D90C0E372}" srcOrd="0" destOrd="0" presId="urn:microsoft.com/office/officeart/2018/5/layout/IconLeafLabelList"/>
    <dgm:cxn modelId="{3596D021-4AC4-4A2C-A894-E5B6A25788C7}" type="presOf" srcId="{7093505E-17AB-41D5-B068-2669C88F0B7C}" destId="{99020903-4698-4BF6-8DC1-74D50700D12C}" srcOrd="0" destOrd="0" presId="urn:microsoft.com/office/officeart/2018/5/layout/IconLeafLabelList"/>
    <dgm:cxn modelId="{738C102C-1214-4147-9D60-E5A1391E09CE}" srcId="{882BE0BF-517C-44B1-817C-DD9077B4783C}" destId="{BC3B93A0-0219-4A7B-A611-3B4F5ADFC6D4}" srcOrd="0" destOrd="0" parTransId="{2A0B2C68-D3DB-4CAF-A635-FE6B861B7BB5}" sibTransId="{8A7E2391-048A-4DDD-8925-29D801BE2401}"/>
    <dgm:cxn modelId="{5303CA31-7CCD-4C85-8831-5DBE70F433EB}" srcId="{882BE0BF-517C-44B1-817C-DD9077B4783C}" destId="{81479DC0-E699-49FA-B80F-599E05A59A21}" srcOrd="1" destOrd="0" parTransId="{9AF67530-6B1C-4D2F-A106-0B4DB28C9C51}" sibTransId="{7EC89572-A86D-4FAA-8D62-1AF9783CD3C5}"/>
    <dgm:cxn modelId="{BADB1255-2539-4C4F-91A5-4F8A8EEDE7BB}" srcId="{882BE0BF-517C-44B1-817C-DD9077B4783C}" destId="{7093505E-17AB-41D5-B068-2669C88F0B7C}" srcOrd="2" destOrd="0" parTransId="{3545C94E-ABF9-4E9F-830C-BD4ED3B5F1E5}" sibTransId="{D68A68CE-7F65-4242-80CC-F529B794F002}"/>
    <dgm:cxn modelId="{0286EABE-96F1-4DE1-8B32-E559272AB312}" type="presOf" srcId="{81479DC0-E699-49FA-B80F-599E05A59A21}" destId="{D4A3026A-FDEC-4E54-A31E-1AB1DDC77277}" srcOrd="0" destOrd="0" presId="urn:microsoft.com/office/officeart/2018/5/layout/IconLeafLabelList"/>
    <dgm:cxn modelId="{2D7748FE-6087-4D9E-A837-0665A97E832A}" type="presOf" srcId="{882BE0BF-517C-44B1-817C-DD9077B4783C}" destId="{59AEEEAF-4120-48A0-857C-742C6A56A68D}" srcOrd="0" destOrd="0" presId="urn:microsoft.com/office/officeart/2018/5/layout/IconLeafLabelList"/>
    <dgm:cxn modelId="{B2164BF6-E22D-4A31-86BF-03E58D897B0E}" type="presParOf" srcId="{59AEEEAF-4120-48A0-857C-742C6A56A68D}" destId="{B49C235B-F622-4967-A93E-7BD77EC5349C}" srcOrd="0" destOrd="0" presId="urn:microsoft.com/office/officeart/2018/5/layout/IconLeafLabelList"/>
    <dgm:cxn modelId="{783C6DC3-BE93-415F-8FD8-95C8712BD3A0}" type="presParOf" srcId="{B49C235B-F622-4967-A93E-7BD77EC5349C}" destId="{514E03AD-8404-4602-A4C1-45BB20FA6EEF}" srcOrd="0" destOrd="0" presId="urn:microsoft.com/office/officeart/2018/5/layout/IconLeafLabelList"/>
    <dgm:cxn modelId="{78A04370-7124-4E88-ADDB-AE0D64F89079}" type="presParOf" srcId="{B49C235B-F622-4967-A93E-7BD77EC5349C}" destId="{098AE979-20F0-4767-8F46-5C2C72ACAD7E}" srcOrd="1" destOrd="0" presId="urn:microsoft.com/office/officeart/2018/5/layout/IconLeafLabelList"/>
    <dgm:cxn modelId="{0AD21415-0EC2-4E3E-A5C0-E2B8D7AB18B7}" type="presParOf" srcId="{B49C235B-F622-4967-A93E-7BD77EC5349C}" destId="{BBD59A01-5932-4D55-90B7-A4C4D1A28DA0}" srcOrd="2" destOrd="0" presId="urn:microsoft.com/office/officeart/2018/5/layout/IconLeafLabelList"/>
    <dgm:cxn modelId="{ED34691A-5F9C-4F4D-A6A0-D15FD6BEFF36}" type="presParOf" srcId="{B49C235B-F622-4967-A93E-7BD77EC5349C}" destId="{BA138749-471A-419D-B10B-138D90C0E372}" srcOrd="3" destOrd="0" presId="urn:microsoft.com/office/officeart/2018/5/layout/IconLeafLabelList"/>
    <dgm:cxn modelId="{B63F62CB-4D08-4D04-98A1-8BEB6789BEC9}" type="presParOf" srcId="{59AEEEAF-4120-48A0-857C-742C6A56A68D}" destId="{8E4BFEAF-633F-44BC-9895-91CB388A620A}" srcOrd="1" destOrd="0" presId="urn:microsoft.com/office/officeart/2018/5/layout/IconLeafLabelList"/>
    <dgm:cxn modelId="{5FA66293-F5DD-48DB-AFE9-37FEA0CF56E6}" type="presParOf" srcId="{59AEEEAF-4120-48A0-857C-742C6A56A68D}" destId="{D4C7CE56-7FF6-40E2-8D0D-BF9B38F283BE}" srcOrd="2" destOrd="0" presId="urn:microsoft.com/office/officeart/2018/5/layout/IconLeafLabelList"/>
    <dgm:cxn modelId="{EA3B8697-B5B8-4392-A097-25654C65F082}" type="presParOf" srcId="{D4C7CE56-7FF6-40E2-8D0D-BF9B38F283BE}" destId="{DDB7F407-56FC-4E68-BA5A-9CFAFF939130}" srcOrd="0" destOrd="0" presId="urn:microsoft.com/office/officeart/2018/5/layout/IconLeafLabelList"/>
    <dgm:cxn modelId="{0BEC4EFB-9494-427D-8DEB-1269FB2ABE51}" type="presParOf" srcId="{D4C7CE56-7FF6-40E2-8D0D-BF9B38F283BE}" destId="{A1B57A5A-75F6-463E-ADC6-CE63EBAA2ADC}" srcOrd="1" destOrd="0" presId="urn:microsoft.com/office/officeart/2018/5/layout/IconLeafLabelList"/>
    <dgm:cxn modelId="{80B9B2DE-B0DF-4EF1-A963-DD73B60C7BE6}" type="presParOf" srcId="{D4C7CE56-7FF6-40E2-8D0D-BF9B38F283BE}" destId="{AFB6E220-C536-4D68-80EA-9EAE0193EB0F}" srcOrd="2" destOrd="0" presId="urn:microsoft.com/office/officeart/2018/5/layout/IconLeafLabelList"/>
    <dgm:cxn modelId="{8645B2CF-49C4-446D-A55A-14B2FB3D3854}" type="presParOf" srcId="{D4C7CE56-7FF6-40E2-8D0D-BF9B38F283BE}" destId="{D4A3026A-FDEC-4E54-A31E-1AB1DDC77277}" srcOrd="3" destOrd="0" presId="urn:microsoft.com/office/officeart/2018/5/layout/IconLeafLabelList"/>
    <dgm:cxn modelId="{78F375DB-2E93-491C-AC1E-86BBDC2E6671}" type="presParOf" srcId="{59AEEEAF-4120-48A0-857C-742C6A56A68D}" destId="{B66ED9BC-5D43-44DB-A5E3-0FE58BA688C6}" srcOrd="3" destOrd="0" presId="urn:microsoft.com/office/officeart/2018/5/layout/IconLeafLabelList"/>
    <dgm:cxn modelId="{B5937BB6-A710-465A-B021-ECFC62DE0C7D}" type="presParOf" srcId="{59AEEEAF-4120-48A0-857C-742C6A56A68D}" destId="{3D335F5F-9DDD-450E-B595-C24BC046F2C3}" srcOrd="4" destOrd="0" presId="urn:microsoft.com/office/officeart/2018/5/layout/IconLeafLabelList"/>
    <dgm:cxn modelId="{C5096A37-7240-4FF3-B7B8-5EC900166A6B}" type="presParOf" srcId="{3D335F5F-9DDD-450E-B595-C24BC046F2C3}" destId="{3893BD87-02E8-4070-8944-E4050829BC89}" srcOrd="0" destOrd="0" presId="urn:microsoft.com/office/officeart/2018/5/layout/IconLeafLabelList"/>
    <dgm:cxn modelId="{BAAB2FEA-832B-4CE1-9BE2-C4C05881B4CA}" type="presParOf" srcId="{3D335F5F-9DDD-450E-B595-C24BC046F2C3}" destId="{AAB4E59A-26B6-4B16-AFCC-428B9109A67F}" srcOrd="1" destOrd="0" presId="urn:microsoft.com/office/officeart/2018/5/layout/IconLeafLabelList"/>
    <dgm:cxn modelId="{C8841AF4-361E-442B-85E8-99EE3A60E2FF}" type="presParOf" srcId="{3D335F5F-9DDD-450E-B595-C24BC046F2C3}" destId="{3551BF01-D697-4B88-B5D3-40D19E8092F9}" srcOrd="2" destOrd="0" presId="urn:microsoft.com/office/officeart/2018/5/layout/IconLeafLabelList"/>
    <dgm:cxn modelId="{4BAC845A-18AA-4F52-A9F4-9DDA2C32300F}" type="presParOf" srcId="{3D335F5F-9DDD-450E-B595-C24BC046F2C3}" destId="{99020903-4698-4BF6-8DC1-74D50700D12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88A289-2CAF-4739-A55A-3F25D079DCBE}"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E92156DB-9F0A-41A2-83F6-306FB42C6F8E}">
      <dgm:prSet/>
      <dgm:spPr/>
      <dgm:t>
        <a:bodyPr/>
        <a:lstStyle/>
        <a:p>
          <a:r>
            <a:rPr lang="en-US"/>
            <a:t>When client-side logs are not available, we resort to server-side logging to infer users’ attention on item pages. </a:t>
          </a:r>
        </a:p>
      </dgm:t>
    </dgm:pt>
    <dgm:pt modelId="{6F2273F4-6E03-4303-B4BB-829923482C81}" type="parTrans" cxnId="{6C29E30B-5697-4472-A4A1-3284083ED5FA}">
      <dgm:prSet/>
      <dgm:spPr/>
      <dgm:t>
        <a:bodyPr/>
        <a:lstStyle/>
        <a:p>
          <a:endParaRPr lang="en-US"/>
        </a:p>
      </dgm:t>
    </dgm:pt>
    <dgm:pt modelId="{3381F798-DF0D-4DA4-901D-37C78EA747A5}" type="sibTrans" cxnId="{6C29E30B-5697-4472-A4A1-3284083ED5FA}">
      <dgm:prSet/>
      <dgm:spPr/>
      <dgm:t>
        <a:bodyPr/>
        <a:lstStyle/>
        <a:p>
          <a:endParaRPr lang="en-US"/>
        </a:p>
      </dgm:t>
    </dgm:pt>
    <dgm:pt modelId="{3EC381E2-E394-4DD3-AA2C-A8A07C73EC06}">
      <dgm:prSet/>
      <dgm:spPr/>
      <dgm:t>
        <a:bodyPr/>
        <a:lstStyle/>
        <a:p>
          <a:r>
            <a:rPr lang="en-US"/>
            <a:t>The computation of dwell time on server-side are built on a number of heuristics.</a:t>
          </a:r>
        </a:p>
      </dgm:t>
    </dgm:pt>
    <dgm:pt modelId="{8D8CE170-88A3-4C19-9158-BB408CEF8163}" type="parTrans" cxnId="{CFDB1B46-D314-4972-97AB-E1555289B59E}">
      <dgm:prSet/>
      <dgm:spPr/>
      <dgm:t>
        <a:bodyPr/>
        <a:lstStyle/>
        <a:p>
          <a:endParaRPr lang="en-US"/>
        </a:p>
      </dgm:t>
    </dgm:pt>
    <dgm:pt modelId="{E4D0804C-E4D5-4033-B723-A57FC47D1496}" type="sibTrans" cxnId="{CFDB1B46-D314-4972-97AB-E1555289B59E}">
      <dgm:prSet/>
      <dgm:spPr/>
      <dgm:t>
        <a:bodyPr/>
        <a:lstStyle/>
        <a:p>
          <a:endParaRPr lang="en-US"/>
        </a:p>
      </dgm:t>
    </dgm:pt>
    <dgm:pt modelId="{45F27F1A-F382-4470-8305-1E000BA81FF4}">
      <dgm:prSet/>
      <dgm:spPr/>
      <dgm:t>
        <a:bodyPr/>
        <a:lstStyle/>
        <a:p>
          <a:r>
            <a:rPr lang="tr-TR"/>
            <a:t>There are 2 approaches :</a:t>
          </a:r>
          <a:endParaRPr lang="en-US"/>
        </a:p>
      </dgm:t>
    </dgm:pt>
    <dgm:pt modelId="{F9583453-0418-4E7C-B6E7-81331FC7DD68}" type="parTrans" cxnId="{D6586C75-A00F-442D-8643-FE3447C4B4CF}">
      <dgm:prSet/>
      <dgm:spPr/>
      <dgm:t>
        <a:bodyPr/>
        <a:lstStyle/>
        <a:p>
          <a:endParaRPr lang="en-US"/>
        </a:p>
      </dgm:t>
    </dgm:pt>
    <dgm:pt modelId="{6FB98F43-C91B-472D-82FC-037A83030F0C}" type="sibTrans" cxnId="{D6586C75-A00F-442D-8643-FE3447C4B4CF}">
      <dgm:prSet/>
      <dgm:spPr/>
      <dgm:t>
        <a:bodyPr/>
        <a:lstStyle/>
        <a:p>
          <a:endParaRPr lang="en-US"/>
        </a:p>
      </dgm:t>
    </dgm:pt>
    <dgm:pt modelId="{259BBA2F-92FA-4418-86F7-CF48270E6DB7}">
      <dgm:prSet/>
      <dgm:spPr/>
      <dgm:t>
        <a:bodyPr/>
        <a:lstStyle/>
        <a:p>
          <a:r>
            <a:rPr lang="tr-TR"/>
            <a:t>Focus/Blur (FB) method</a:t>
          </a:r>
          <a:endParaRPr lang="en-US"/>
        </a:p>
      </dgm:t>
    </dgm:pt>
    <dgm:pt modelId="{489A6DB6-05F2-4128-BFF5-CB3BF775C946}" type="parTrans" cxnId="{24A956BF-4C6C-4E22-B5D2-085CCB74B5F0}">
      <dgm:prSet/>
      <dgm:spPr/>
      <dgm:t>
        <a:bodyPr/>
        <a:lstStyle/>
        <a:p>
          <a:endParaRPr lang="en-US"/>
        </a:p>
      </dgm:t>
    </dgm:pt>
    <dgm:pt modelId="{B6B805F0-AD97-49E2-85BB-54A7DA49E6B4}" type="sibTrans" cxnId="{24A956BF-4C6C-4E22-B5D2-085CCB74B5F0}">
      <dgm:prSet/>
      <dgm:spPr/>
      <dgm:t>
        <a:bodyPr/>
        <a:lstStyle/>
        <a:p>
          <a:endParaRPr lang="en-US"/>
        </a:p>
      </dgm:t>
    </dgm:pt>
    <dgm:pt modelId="{9018B0EA-0B0A-4127-85AB-6817E4DD94C3}">
      <dgm:prSet/>
      <dgm:spPr/>
      <dgm:t>
        <a:bodyPr/>
        <a:lstStyle/>
        <a:p>
          <a:r>
            <a:rPr lang="tr-TR"/>
            <a:t>Last Event (LE) method</a:t>
          </a:r>
          <a:endParaRPr lang="en-US"/>
        </a:p>
      </dgm:t>
    </dgm:pt>
    <dgm:pt modelId="{B686A417-6198-4F2F-9A3F-BB882F200BF0}" type="parTrans" cxnId="{B5237850-81B3-4B23-B187-7EDD166AA120}">
      <dgm:prSet/>
      <dgm:spPr/>
      <dgm:t>
        <a:bodyPr/>
        <a:lstStyle/>
        <a:p>
          <a:endParaRPr lang="en-US"/>
        </a:p>
      </dgm:t>
    </dgm:pt>
    <dgm:pt modelId="{2DE19D14-8F56-4D8E-9A41-55E8E7FC2788}" type="sibTrans" cxnId="{B5237850-81B3-4B23-B187-7EDD166AA120}">
      <dgm:prSet/>
      <dgm:spPr/>
      <dgm:t>
        <a:bodyPr/>
        <a:lstStyle/>
        <a:p>
          <a:endParaRPr lang="en-US"/>
        </a:p>
      </dgm:t>
    </dgm:pt>
    <dgm:pt modelId="{101DC063-4E80-48F1-8557-503C26E4D4EF}" type="pres">
      <dgm:prSet presAssocID="{C288A289-2CAF-4739-A55A-3F25D079DCBE}" presName="Name0" presStyleCnt="0">
        <dgm:presLayoutVars>
          <dgm:dir/>
          <dgm:animLvl val="lvl"/>
          <dgm:resizeHandles val="exact"/>
        </dgm:presLayoutVars>
      </dgm:prSet>
      <dgm:spPr/>
    </dgm:pt>
    <dgm:pt modelId="{2AB8F80D-4016-4C6D-ADA8-C13CFF5A4066}" type="pres">
      <dgm:prSet presAssocID="{45F27F1A-F382-4470-8305-1E000BA81FF4}" presName="boxAndChildren" presStyleCnt="0"/>
      <dgm:spPr/>
    </dgm:pt>
    <dgm:pt modelId="{0A42341E-E751-4671-954F-3A47201530FE}" type="pres">
      <dgm:prSet presAssocID="{45F27F1A-F382-4470-8305-1E000BA81FF4}" presName="parentTextBox" presStyleLbl="node1" presStyleIdx="0" presStyleCnt="3"/>
      <dgm:spPr/>
    </dgm:pt>
    <dgm:pt modelId="{4637F905-8ADB-490F-ACBB-6D48470EAE9A}" type="pres">
      <dgm:prSet presAssocID="{45F27F1A-F382-4470-8305-1E000BA81FF4}" presName="entireBox" presStyleLbl="node1" presStyleIdx="0" presStyleCnt="3"/>
      <dgm:spPr/>
    </dgm:pt>
    <dgm:pt modelId="{3281328B-C0FD-4AF6-AF0A-915C3825E2F0}" type="pres">
      <dgm:prSet presAssocID="{45F27F1A-F382-4470-8305-1E000BA81FF4}" presName="descendantBox" presStyleCnt="0"/>
      <dgm:spPr/>
    </dgm:pt>
    <dgm:pt modelId="{9E874ECF-5632-4395-AC41-2409C4F85348}" type="pres">
      <dgm:prSet presAssocID="{259BBA2F-92FA-4418-86F7-CF48270E6DB7}" presName="childTextBox" presStyleLbl="fgAccFollowNode1" presStyleIdx="0" presStyleCnt="2">
        <dgm:presLayoutVars>
          <dgm:bulletEnabled val="1"/>
        </dgm:presLayoutVars>
      </dgm:prSet>
      <dgm:spPr/>
    </dgm:pt>
    <dgm:pt modelId="{409021DB-2460-43C2-B4F1-44AA63F1AEB7}" type="pres">
      <dgm:prSet presAssocID="{9018B0EA-0B0A-4127-85AB-6817E4DD94C3}" presName="childTextBox" presStyleLbl="fgAccFollowNode1" presStyleIdx="1" presStyleCnt="2">
        <dgm:presLayoutVars>
          <dgm:bulletEnabled val="1"/>
        </dgm:presLayoutVars>
      </dgm:prSet>
      <dgm:spPr/>
    </dgm:pt>
    <dgm:pt modelId="{2E3D1809-D0AE-40C7-9580-E25D7BE171D7}" type="pres">
      <dgm:prSet presAssocID="{E4D0804C-E4D5-4033-B723-A57FC47D1496}" presName="sp" presStyleCnt="0"/>
      <dgm:spPr/>
    </dgm:pt>
    <dgm:pt modelId="{A57A022B-1D3C-4D29-A2F9-61EDBC65F7D7}" type="pres">
      <dgm:prSet presAssocID="{3EC381E2-E394-4DD3-AA2C-A8A07C73EC06}" presName="arrowAndChildren" presStyleCnt="0"/>
      <dgm:spPr/>
    </dgm:pt>
    <dgm:pt modelId="{953B14E1-4D14-43EF-A1E3-3C2792FBEC3D}" type="pres">
      <dgm:prSet presAssocID="{3EC381E2-E394-4DD3-AA2C-A8A07C73EC06}" presName="parentTextArrow" presStyleLbl="node1" presStyleIdx="1" presStyleCnt="3"/>
      <dgm:spPr/>
    </dgm:pt>
    <dgm:pt modelId="{176CABFD-5099-482C-87B3-D6C316871717}" type="pres">
      <dgm:prSet presAssocID="{3381F798-DF0D-4DA4-901D-37C78EA747A5}" presName="sp" presStyleCnt="0"/>
      <dgm:spPr/>
    </dgm:pt>
    <dgm:pt modelId="{93AED3F4-FEEC-40ED-8580-77CE08DB15C1}" type="pres">
      <dgm:prSet presAssocID="{E92156DB-9F0A-41A2-83F6-306FB42C6F8E}" presName="arrowAndChildren" presStyleCnt="0"/>
      <dgm:spPr/>
    </dgm:pt>
    <dgm:pt modelId="{195BFDBA-D284-4328-8CF3-3A7ECBD7173F}" type="pres">
      <dgm:prSet presAssocID="{E92156DB-9F0A-41A2-83F6-306FB42C6F8E}" presName="parentTextArrow" presStyleLbl="node1" presStyleIdx="2" presStyleCnt="3"/>
      <dgm:spPr/>
    </dgm:pt>
  </dgm:ptLst>
  <dgm:cxnLst>
    <dgm:cxn modelId="{6C29E30B-5697-4472-A4A1-3284083ED5FA}" srcId="{C288A289-2CAF-4739-A55A-3F25D079DCBE}" destId="{E92156DB-9F0A-41A2-83F6-306FB42C6F8E}" srcOrd="0" destOrd="0" parTransId="{6F2273F4-6E03-4303-B4BB-829923482C81}" sibTransId="{3381F798-DF0D-4DA4-901D-37C78EA747A5}"/>
    <dgm:cxn modelId="{56E8E00C-F826-4F16-879B-1152BFE15B77}" type="presOf" srcId="{E92156DB-9F0A-41A2-83F6-306FB42C6F8E}" destId="{195BFDBA-D284-4328-8CF3-3A7ECBD7173F}" srcOrd="0" destOrd="0" presId="urn:microsoft.com/office/officeart/2005/8/layout/process4"/>
    <dgm:cxn modelId="{CFDB1B46-D314-4972-97AB-E1555289B59E}" srcId="{C288A289-2CAF-4739-A55A-3F25D079DCBE}" destId="{3EC381E2-E394-4DD3-AA2C-A8A07C73EC06}" srcOrd="1" destOrd="0" parTransId="{8D8CE170-88A3-4C19-9158-BB408CEF8163}" sibTransId="{E4D0804C-E4D5-4033-B723-A57FC47D1496}"/>
    <dgm:cxn modelId="{17AD5848-8F03-4E14-AF14-C3569A67B6EC}" type="presOf" srcId="{259BBA2F-92FA-4418-86F7-CF48270E6DB7}" destId="{9E874ECF-5632-4395-AC41-2409C4F85348}" srcOrd="0" destOrd="0" presId="urn:microsoft.com/office/officeart/2005/8/layout/process4"/>
    <dgm:cxn modelId="{B5237850-81B3-4B23-B187-7EDD166AA120}" srcId="{45F27F1A-F382-4470-8305-1E000BA81FF4}" destId="{9018B0EA-0B0A-4127-85AB-6817E4DD94C3}" srcOrd="1" destOrd="0" parTransId="{B686A417-6198-4F2F-9A3F-BB882F200BF0}" sibTransId="{2DE19D14-8F56-4D8E-9A41-55E8E7FC2788}"/>
    <dgm:cxn modelId="{D6586C75-A00F-442D-8643-FE3447C4B4CF}" srcId="{C288A289-2CAF-4739-A55A-3F25D079DCBE}" destId="{45F27F1A-F382-4470-8305-1E000BA81FF4}" srcOrd="2" destOrd="0" parTransId="{F9583453-0418-4E7C-B6E7-81331FC7DD68}" sibTransId="{6FB98F43-C91B-472D-82FC-037A83030F0C}"/>
    <dgm:cxn modelId="{25FD8989-0FF6-48C4-8F02-3CEB09B69222}" type="presOf" srcId="{9018B0EA-0B0A-4127-85AB-6817E4DD94C3}" destId="{409021DB-2460-43C2-B4F1-44AA63F1AEB7}" srcOrd="0" destOrd="0" presId="urn:microsoft.com/office/officeart/2005/8/layout/process4"/>
    <dgm:cxn modelId="{CE608596-6C8D-425D-9FCA-9712E8818AC7}" type="presOf" srcId="{45F27F1A-F382-4470-8305-1E000BA81FF4}" destId="{4637F905-8ADB-490F-ACBB-6D48470EAE9A}" srcOrd="1" destOrd="0" presId="urn:microsoft.com/office/officeart/2005/8/layout/process4"/>
    <dgm:cxn modelId="{C2C74197-7DED-4106-B100-C5715E882CC3}" type="presOf" srcId="{45F27F1A-F382-4470-8305-1E000BA81FF4}" destId="{0A42341E-E751-4671-954F-3A47201530FE}" srcOrd="0" destOrd="0" presId="urn:microsoft.com/office/officeart/2005/8/layout/process4"/>
    <dgm:cxn modelId="{CAF3D5A4-F3BF-43FF-9936-BE8497219F8F}" type="presOf" srcId="{C288A289-2CAF-4739-A55A-3F25D079DCBE}" destId="{101DC063-4E80-48F1-8557-503C26E4D4EF}" srcOrd="0" destOrd="0" presId="urn:microsoft.com/office/officeart/2005/8/layout/process4"/>
    <dgm:cxn modelId="{43D5ABA9-99A5-4DAC-8621-3AF09711D55A}" type="presOf" srcId="{3EC381E2-E394-4DD3-AA2C-A8A07C73EC06}" destId="{953B14E1-4D14-43EF-A1E3-3C2792FBEC3D}" srcOrd="0" destOrd="0" presId="urn:microsoft.com/office/officeart/2005/8/layout/process4"/>
    <dgm:cxn modelId="{24A956BF-4C6C-4E22-B5D2-085CCB74B5F0}" srcId="{45F27F1A-F382-4470-8305-1E000BA81FF4}" destId="{259BBA2F-92FA-4418-86F7-CF48270E6DB7}" srcOrd="0" destOrd="0" parTransId="{489A6DB6-05F2-4128-BFF5-CB3BF775C946}" sibTransId="{B6B805F0-AD97-49E2-85BB-54A7DA49E6B4}"/>
    <dgm:cxn modelId="{B7CC9EF8-C887-46C9-8463-5DEEB647B878}" type="presParOf" srcId="{101DC063-4E80-48F1-8557-503C26E4D4EF}" destId="{2AB8F80D-4016-4C6D-ADA8-C13CFF5A4066}" srcOrd="0" destOrd="0" presId="urn:microsoft.com/office/officeart/2005/8/layout/process4"/>
    <dgm:cxn modelId="{6C8ABC08-A55B-4212-8CEA-565EC590E491}" type="presParOf" srcId="{2AB8F80D-4016-4C6D-ADA8-C13CFF5A4066}" destId="{0A42341E-E751-4671-954F-3A47201530FE}" srcOrd="0" destOrd="0" presId="urn:microsoft.com/office/officeart/2005/8/layout/process4"/>
    <dgm:cxn modelId="{63D43BD5-E5B1-4650-BFF1-AE309EC669F4}" type="presParOf" srcId="{2AB8F80D-4016-4C6D-ADA8-C13CFF5A4066}" destId="{4637F905-8ADB-490F-ACBB-6D48470EAE9A}" srcOrd="1" destOrd="0" presId="urn:microsoft.com/office/officeart/2005/8/layout/process4"/>
    <dgm:cxn modelId="{0E17BBB3-00D3-4F43-80E0-19C4C055766C}" type="presParOf" srcId="{2AB8F80D-4016-4C6D-ADA8-C13CFF5A4066}" destId="{3281328B-C0FD-4AF6-AF0A-915C3825E2F0}" srcOrd="2" destOrd="0" presId="urn:microsoft.com/office/officeart/2005/8/layout/process4"/>
    <dgm:cxn modelId="{CF3EC36F-D02C-491A-8915-EA3134760C21}" type="presParOf" srcId="{3281328B-C0FD-4AF6-AF0A-915C3825E2F0}" destId="{9E874ECF-5632-4395-AC41-2409C4F85348}" srcOrd="0" destOrd="0" presId="urn:microsoft.com/office/officeart/2005/8/layout/process4"/>
    <dgm:cxn modelId="{ACB73124-CBA2-41AB-B8BF-DBE64EB8B951}" type="presParOf" srcId="{3281328B-C0FD-4AF6-AF0A-915C3825E2F0}" destId="{409021DB-2460-43C2-B4F1-44AA63F1AEB7}" srcOrd="1" destOrd="0" presId="urn:microsoft.com/office/officeart/2005/8/layout/process4"/>
    <dgm:cxn modelId="{BF52C201-556A-4866-BE36-7927232CF6C5}" type="presParOf" srcId="{101DC063-4E80-48F1-8557-503C26E4D4EF}" destId="{2E3D1809-D0AE-40C7-9580-E25D7BE171D7}" srcOrd="1" destOrd="0" presId="urn:microsoft.com/office/officeart/2005/8/layout/process4"/>
    <dgm:cxn modelId="{CE1037B4-4B30-4876-B40C-44F919062849}" type="presParOf" srcId="{101DC063-4E80-48F1-8557-503C26E4D4EF}" destId="{A57A022B-1D3C-4D29-A2F9-61EDBC65F7D7}" srcOrd="2" destOrd="0" presId="urn:microsoft.com/office/officeart/2005/8/layout/process4"/>
    <dgm:cxn modelId="{D331F78E-E562-4424-A6D4-207F21DE2715}" type="presParOf" srcId="{A57A022B-1D3C-4D29-A2F9-61EDBC65F7D7}" destId="{953B14E1-4D14-43EF-A1E3-3C2792FBEC3D}" srcOrd="0" destOrd="0" presId="urn:microsoft.com/office/officeart/2005/8/layout/process4"/>
    <dgm:cxn modelId="{C21CFB8B-0653-4CF1-873E-9DB404AA9392}" type="presParOf" srcId="{101DC063-4E80-48F1-8557-503C26E4D4EF}" destId="{176CABFD-5099-482C-87B3-D6C316871717}" srcOrd="3" destOrd="0" presId="urn:microsoft.com/office/officeart/2005/8/layout/process4"/>
    <dgm:cxn modelId="{7850F4E0-171E-489A-9985-32BFC8E587F1}" type="presParOf" srcId="{101DC063-4E80-48F1-8557-503C26E4D4EF}" destId="{93AED3F4-FEEC-40ED-8580-77CE08DB15C1}" srcOrd="4" destOrd="0" presId="urn:microsoft.com/office/officeart/2005/8/layout/process4"/>
    <dgm:cxn modelId="{57BC12AF-29FE-4C1E-AE3F-6723E21C1BA7}" type="presParOf" srcId="{93AED3F4-FEEC-40ED-8580-77CE08DB15C1}" destId="{195BFDBA-D284-4328-8CF3-3A7ECBD7173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B3A77-239D-4927-A853-FBA9AC2E665D}">
      <dsp:nvSpPr>
        <dsp:cNvPr id="0" name=""/>
        <dsp:cNvSpPr/>
      </dsp:nvSpPr>
      <dsp:spPr>
        <a:xfrm>
          <a:off x="447913"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dirty="0" err="1"/>
            <a:t>Xing</a:t>
          </a:r>
          <a:r>
            <a:rPr lang="tr-TR" sz="2600" kern="1200" dirty="0"/>
            <a:t> </a:t>
          </a:r>
          <a:r>
            <a:rPr lang="tr-TR" sz="2600" kern="1200" dirty="0" err="1"/>
            <a:t>Yi</a:t>
          </a:r>
          <a:r>
            <a:rPr lang="tr-TR" sz="2600" kern="1200" dirty="0"/>
            <a:t>  ,</a:t>
          </a:r>
        </a:p>
        <a:p>
          <a:pPr marL="0" lvl="0" indent="0" algn="ctr" defTabSz="1155700">
            <a:lnSpc>
              <a:spcPct val="90000"/>
            </a:lnSpc>
            <a:spcBef>
              <a:spcPct val="0"/>
            </a:spcBef>
            <a:spcAft>
              <a:spcPct val="35000"/>
            </a:spcAft>
            <a:buNone/>
          </a:pPr>
          <a:r>
            <a:rPr lang="tr-TR" sz="2600" kern="1200" dirty="0" err="1"/>
            <a:t>Yahoo</a:t>
          </a:r>
          <a:r>
            <a:rPr lang="tr-TR" sz="2600" kern="1200" dirty="0"/>
            <a:t> </a:t>
          </a:r>
          <a:r>
            <a:rPr lang="tr-TR" sz="2600" kern="1200" dirty="0" err="1"/>
            <a:t>Labs</a:t>
          </a:r>
          <a:r>
            <a:rPr lang="tr-TR" sz="2600" kern="1200" dirty="0"/>
            <a:t> </a:t>
          </a:r>
          <a:r>
            <a:rPr lang="tr-TR" sz="2600" kern="1200" dirty="0" err="1"/>
            <a:t>Sunnyvale,CA</a:t>
          </a:r>
          <a:r>
            <a:rPr lang="tr-TR" sz="2600" kern="1200" dirty="0"/>
            <a:t>, USA </a:t>
          </a:r>
          <a:endParaRPr lang="en-US" sz="2600" kern="1200" dirty="0"/>
        </a:p>
      </dsp:txBody>
      <dsp:txXfrm>
        <a:off x="447913" y="1658"/>
        <a:ext cx="2863304" cy="1717982"/>
      </dsp:txXfrm>
    </dsp:sp>
    <dsp:sp modelId="{541E2E5B-B39A-4256-A236-477BD87C2021}">
      <dsp:nvSpPr>
        <dsp:cNvPr id="0" name=""/>
        <dsp:cNvSpPr/>
      </dsp:nvSpPr>
      <dsp:spPr>
        <a:xfrm>
          <a:off x="3597547"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dirty="0" err="1"/>
            <a:t>Liangjie</a:t>
          </a:r>
          <a:r>
            <a:rPr lang="tr-TR" sz="2600" kern="1200" dirty="0"/>
            <a:t> Hong</a:t>
          </a:r>
        </a:p>
        <a:p>
          <a:pPr marL="0" lvl="0" indent="0" algn="ctr" defTabSz="1155700">
            <a:lnSpc>
              <a:spcPct val="90000"/>
            </a:lnSpc>
            <a:spcBef>
              <a:spcPct val="0"/>
            </a:spcBef>
            <a:spcAft>
              <a:spcPct val="35000"/>
            </a:spcAft>
            <a:buNone/>
          </a:pPr>
          <a:r>
            <a:rPr lang="tr-TR" sz="2600" kern="1200" dirty="0" err="1"/>
            <a:t>Yahoo</a:t>
          </a:r>
          <a:r>
            <a:rPr lang="tr-TR" sz="2600" kern="1200" dirty="0"/>
            <a:t> </a:t>
          </a:r>
          <a:r>
            <a:rPr lang="tr-TR" sz="2600" kern="1200" dirty="0" err="1"/>
            <a:t>Labs</a:t>
          </a:r>
          <a:r>
            <a:rPr lang="tr-TR" sz="2600" kern="1200" dirty="0"/>
            <a:t>, </a:t>
          </a:r>
          <a:r>
            <a:rPr lang="tr-TR" sz="2600" kern="1200" dirty="0" err="1"/>
            <a:t>Sunnyvale</a:t>
          </a:r>
          <a:r>
            <a:rPr lang="tr-TR" sz="2600" kern="1200" dirty="0"/>
            <a:t>, CA, USA </a:t>
          </a:r>
          <a:endParaRPr lang="en-US" sz="2600" kern="1200" dirty="0"/>
        </a:p>
      </dsp:txBody>
      <dsp:txXfrm>
        <a:off x="3597547" y="1658"/>
        <a:ext cx="2863304" cy="1717982"/>
      </dsp:txXfrm>
    </dsp:sp>
    <dsp:sp modelId="{055EFF2B-5331-4F59-8941-CD5F6FD66D1D}">
      <dsp:nvSpPr>
        <dsp:cNvPr id="0" name=""/>
        <dsp:cNvSpPr/>
      </dsp:nvSpPr>
      <dsp:spPr>
        <a:xfrm>
          <a:off x="6747182"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dirty="0" err="1"/>
            <a:t>Erheng</a:t>
          </a:r>
          <a:r>
            <a:rPr lang="tr-TR" sz="2600" kern="1200" dirty="0"/>
            <a:t> </a:t>
          </a:r>
          <a:r>
            <a:rPr lang="tr-TR" sz="2600" kern="1200" dirty="0" err="1"/>
            <a:t>Zhong</a:t>
          </a:r>
          <a:endParaRPr lang="tr-TR" sz="2600" kern="1200" dirty="0"/>
        </a:p>
        <a:p>
          <a:pPr marL="0" lvl="0" indent="0" algn="ctr" defTabSz="1155700">
            <a:lnSpc>
              <a:spcPct val="90000"/>
            </a:lnSpc>
            <a:spcBef>
              <a:spcPct val="0"/>
            </a:spcBef>
            <a:spcAft>
              <a:spcPct val="35000"/>
            </a:spcAft>
            <a:buNone/>
          </a:pPr>
          <a:r>
            <a:rPr lang="tr-TR" sz="2600" kern="1200" dirty="0" err="1"/>
            <a:t>Yahoo</a:t>
          </a:r>
          <a:r>
            <a:rPr lang="tr-TR" sz="2600" kern="1200" dirty="0"/>
            <a:t> </a:t>
          </a:r>
          <a:r>
            <a:rPr lang="tr-TR" sz="2600" kern="1200" dirty="0" err="1"/>
            <a:t>Labs</a:t>
          </a:r>
          <a:r>
            <a:rPr lang="tr-TR" sz="2600" kern="1200" dirty="0"/>
            <a:t>, </a:t>
          </a:r>
          <a:r>
            <a:rPr lang="tr-TR" sz="2600" kern="1200" dirty="0" err="1"/>
            <a:t>Sunnyvale</a:t>
          </a:r>
          <a:r>
            <a:rPr lang="tr-TR" sz="2600" kern="1200" dirty="0"/>
            <a:t>, CA, USA </a:t>
          </a:r>
          <a:endParaRPr lang="en-US" sz="2600" kern="1200" dirty="0"/>
        </a:p>
      </dsp:txBody>
      <dsp:txXfrm>
        <a:off x="6747182" y="1658"/>
        <a:ext cx="2863304" cy="1717982"/>
      </dsp:txXfrm>
    </dsp:sp>
    <dsp:sp modelId="{0736B656-485A-4568-AE59-F08299DEED66}">
      <dsp:nvSpPr>
        <dsp:cNvPr id="0" name=""/>
        <dsp:cNvSpPr/>
      </dsp:nvSpPr>
      <dsp:spPr>
        <a:xfrm>
          <a:off x="2022730" y="2005971"/>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a:t>Nanthan Nan Liu Yahoo Labs, Sunnyvale, CA, USA </a:t>
          </a:r>
          <a:endParaRPr lang="en-US" sz="2600" kern="1200"/>
        </a:p>
      </dsp:txBody>
      <dsp:txXfrm>
        <a:off x="2022730" y="2005971"/>
        <a:ext cx="2863304" cy="1717982"/>
      </dsp:txXfrm>
    </dsp:sp>
    <dsp:sp modelId="{D313728C-77C7-4497-AC28-AD9735933437}">
      <dsp:nvSpPr>
        <dsp:cNvPr id="0" name=""/>
        <dsp:cNvSpPr/>
      </dsp:nvSpPr>
      <dsp:spPr>
        <a:xfrm>
          <a:off x="5172365" y="2005971"/>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dirty="0" err="1"/>
            <a:t>Suju</a:t>
          </a:r>
          <a:r>
            <a:rPr lang="tr-TR" sz="2600" kern="1200" dirty="0"/>
            <a:t> </a:t>
          </a:r>
          <a:r>
            <a:rPr lang="tr-TR" sz="2600" kern="1200" dirty="0" err="1"/>
            <a:t>Rajan</a:t>
          </a:r>
          <a:r>
            <a:rPr lang="tr-TR" sz="2600" kern="1200" dirty="0"/>
            <a:t> </a:t>
          </a:r>
        </a:p>
        <a:p>
          <a:pPr marL="0" lvl="0" indent="0" algn="ctr" defTabSz="1155700">
            <a:lnSpc>
              <a:spcPct val="90000"/>
            </a:lnSpc>
            <a:spcBef>
              <a:spcPct val="0"/>
            </a:spcBef>
            <a:spcAft>
              <a:spcPct val="35000"/>
            </a:spcAft>
            <a:buNone/>
          </a:pPr>
          <a:r>
            <a:rPr lang="tr-TR" sz="2600" kern="1200" dirty="0" err="1"/>
            <a:t>Yahoo</a:t>
          </a:r>
          <a:r>
            <a:rPr lang="tr-TR" sz="2600" kern="1200" dirty="0"/>
            <a:t> </a:t>
          </a:r>
          <a:r>
            <a:rPr lang="tr-TR" sz="2600" kern="1200" dirty="0" err="1"/>
            <a:t>Labs</a:t>
          </a:r>
          <a:r>
            <a:rPr lang="tr-TR" sz="2600" kern="1200" dirty="0"/>
            <a:t>, </a:t>
          </a:r>
          <a:r>
            <a:rPr lang="tr-TR" sz="2600" kern="1200" dirty="0" err="1"/>
            <a:t>Sunnyvale</a:t>
          </a:r>
          <a:r>
            <a:rPr lang="tr-TR" sz="2600" kern="1200" dirty="0"/>
            <a:t>, CA, USA</a:t>
          </a:r>
          <a:endParaRPr lang="en-US" sz="2600" kern="1200" dirty="0"/>
        </a:p>
      </dsp:txBody>
      <dsp:txXfrm>
        <a:off x="5172365" y="2005971"/>
        <a:ext cx="2863304" cy="17179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24E79-75AD-47CB-8B5E-7354CE78193B}">
      <dsp:nvSpPr>
        <dsp:cNvPr id="0" name=""/>
        <dsp:cNvSpPr/>
      </dsp:nvSpPr>
      <dsp:spPr>
        <a:xfrm>
          <a:off x="0" y="0"/>
          <a:ext cx="8549640" cy="153638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From the table, we can see that the average dwell</a:t>
          </a:r>
          <a:r>
            <a:rPr lang="tr-TR" sz="2800" kern="1200"/>
            <a:t> </a:t>
          </a:r>
          <a:r>
            <a:rPr lang="en-US" sz="2800" kern="1200"/>
            <a:t>time</a:t>
          </a:r>
          <a:r>
            <a:rPr lang="tr-TR" sz="2800" kern="1200"/>
            <a:t> </a:t>
          </a:r>
          <a:r>
            <a:rPr lang="en-US" sz="2800" kern="1200"/>
            <a:t>computed</a:t>
          </a:r>
          <a:r>
            <a:rPr lang="tr-TR" sz="2800" kern="1200"/>
            <a:t> </a:t>
          </a:r>
          <a:r>
            <a:rPr lang="en-US" sz="2800" kern="1200"/>
            <a:t>by</a:t>
          </a:r>
          <a:r>
            <a:rPr lang="tr-TR" sz="2800" kern="1200"/>
            <a:t> </a:t>
          </a:r>
          <a:r>
            <a:rPr lang="en-US" sz="2800" kern="1200"/>
            <a:t>the</a:t>
          </a:r>
          <a:r>
            <a:rPr lang="tr-TR" sz="2800" kern="1200"/>
            <a:t> </a:t>
          </a:r>
          <a:r>
            <a:rPr lang="en-US" sz="2800" kern="1200"/>
            <a:t>FB</a:t>
          </a:r>
          <a:r>
            <a:rPr lang="tr-TR" sz="2800" kern="1200"/>
            <a:t> </a:t>
          </a:r>
          <a:r>
            <a:rPr lang="en-US" sz="2800" kern="1200"/>
            <a:t>approach</a:t>
          </a:r>
          <a:r>
            <a:rPr lang="tr-TR" sz="2800" kern="1200"/>
            <a:t> </a:t>
          </a:r>
          <a:r>
            <a:rPr lang="en-US" sz="2800" kern="1200"/>
            <a:t>is</a:t>
          </a:r>
          <a:r>
            <a:rPr lang="tr-TR" sz="2800" kern="1200"/>
            <a:t> </a:t>
          </a:r>
          <a:r>
            <a:rPr lang="en-US" sz="2800" kern="1200"/>
            <a:t>very</a:t>
          </a:r>
          <a:r>
            <a:rPr lang="tr-TR" sz="2800" kern="1200"/>
            <a:t> </a:t>
          </a:r>
          <a:r>
            <a:rPr lang="en-US" sz="2800" kern="1200"/>
            <a:t>close</a:t>
          </a:r>
          <a:r>
            <a:rPr lang="tr-TR" sz="2800" kern="1200"/>
            <a:t> </a:t>
          </a:r>
          <a:r>
            <a:rPr lang="en-US" sz="2800" kern="1200"/>
            <a:t>to</a:t>
          </a:r>
          <a:r>
            <a:rPr lang="tr-TR" sz="2800" kern="1200"/>
            <a:t> </a:t>
          </a:r>
          <a:r>
            <a:rPr lang="en-US" sz="2800" kern="1200"/>
            <a:t>the</a:t>
          </a:r>
          <a:r>
            <a:rPr lang="tr-TR" sz="2800" kern="1200"/>
            <a:t> </a:t>
          </a:r>
          <a:r>
            <a:rPr lang="en-US" sz="2800" kern="1200"/>
            <a:t>client</a:t>
          </a:r>
          <a:r>
            <a:rPr lang="tr-TR" sz="2800" kern="1200"/>
            <a:t> </a:t>
          </a:r>
          <a:r>
            <a:rPr lang="en-US" sz="2800" kern="1200"/>
            <a:t>side logging.</a:t>
          </a:r>
          <a:r>
            <a:rPr lang="tr-TR" sz="2800" kern="1200"/>
            <a:t> </a:t>
          </a:r>
          <a:endParaRPr lang="en-US" sz="2800" kern="1200"/>
        </a:p>
      </dsp:txBody>
      <dsp:txXfrm>
        <a:off x="44999" y="44999"/>
        <a:ext cx="6891763" cy="1446384"/>
      </dsp:txXfrm>
    </dsp:sp>
    <dsp:sp modelId="{DC7D7862-E83D-41C2-964C-56CC99290FB8}">
      <dsp:nvSpPr>
        <dsp:cNvPr id="0" name=""/>
        <dsp:cNvSpPr/>
      </dsp:nvSpPr>
      <dsp:spPr>
        <a:xfrm>
          <a:off x="754379" y="1792446"/>
          <a:ext cx="8549640" cy="1536382"/>
        </a:xfrm>
        <a:prstGeom prst="roundRect">
          <a:avLst>
            <a:gd name="adj" fmla="val 10000"/>
          </a:avLst>
        </a:prstGeom>
        <a:solidFill>
          <a:schemeClr val="accent2">
            <a:hueOff val="-762651"/>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Meantime, the LE approach greatly under-estimates the dwell time, compared with the client-side events.</a:t>
          </a:r>
        </a:p>
      </dsp:txBody>
      <dsp:txXfrm>
        <a:off x="799378" y="1837445"/>
        <a:ext cx="6706613" cy="1446384"/>
      </dsp:txXfrm>
    </dsp:sp>
    <dsp:sp modelId="{C2BF2D33-8B2F-46B9-BE51-6CFA5C012104}">
      <dsp:nvSpPr>
        <dsp:cNvPr id="0" name=""/>
        <dsp:cNvSpPr/>
      </dsp:nvSpPr>
      <dsp:spPr>
        <a:xfrm>
          <a:off x="1508759" y="3584892"/>
          <a:ext cx="8549640" cy="1536382"/>
        </a:xfrm>
        <a:prstGeom prst="roundRect">
          <a:avLst>
            <a:gd name="adj" fmla="val 10000"/>
          </a:avLst>
        </a:prstGeom>
        <a:solidFill>
          <a:schemeClr val="accent2">
            <a:hueOff val="-1525302"/>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result shows: </a:t>
          </a:r>
        </a:p>
        <a:p>
          <a:pPr marL="228600" lvl="1" indent="-228600" algn="l" defTabSz="977900">
            <a:lnSpc>
              <a:spcPct val="90000"/>
            </a:lnSpc>
            <a:spcBef>
              <a:spcPct val="0"/>
            </a:spcBef>
            <a:spcAft>
              <a:spcPct val="15000"/>
            </a:spcAft>
            <a:buChar char="•"/>
          </a:pPr>
          <a:r>
            <a:rPr lang="en-US" sz="2200" kern="1200" dirty="0"/>
            <a:t>the FB approach better handles item-level dwell time computation in multi-tabbed modern browser setting. </a:t>
          </a:r>
        </a:p>
      </dsp:txBody>
      <dsp:txXfrm>
        <a:off x="1553758" y="3629891"/>
        <a:ext cx="6706613" cy="1446384"/>
      </dsp:txXfrm>
    </dsp:sp>
    <dsp:sp modelId="{29FB38D0-EB7C-4040-AE71-C5B7E2E60A44}">
      <dsp:nvSpPr>
        <dsp:cNvPr id="0" name=""/>
        <dsp:cNvSpPr/>
      </dsp:nvSpPr>
      <dsp:spPr>
        <a:xfrm>
          <a:off x="7550991" y="1165090"/>
          <a:ext cx="998648" cy="99864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75687" y="1165090"/>
        <a:ext cx="549256" cy="751483"/>
      </dsp:txXfrm>
    </dsp:sp>
    <dsp:sp modelId="{BEE02E1D-B629-473E-BAC5-B236A1A3401D}">
      <dsp:nvSpPr>
        <dsp:cNvPr id="0" name=""/>
        <dsp:cNvSpPr/>
      </dsp:nvSpPr>
      <dsp:spPr>
        <a:xfrm>
          <a:off x="8305371" y="2947293"/>
          <a:ext cx="998648" cy="998648"/>
        </a:xfrm>
        <a:prstGeom prst="downArrow">
          <a:avLst>
            <a:gd name="adj1" fmla="val 55000"/>
            <a:gd name="adj2" fmla="val 45000"/>
          </a:avLst>
        </a:prstGeom>
        <a:solidFill>
          <a:schemeClr val="accent2">
            <a:tint val="40000"/>
            <a:alpha val="90000"/>
            <a:hueOff val="-1481307"/>
            <a:satOff val="8325"/>
            <a:lumOff val="1417"/>
            <a:alphaOff val="0"/>
          </a:schemeClr>
        </a:solidFill>
        <a:ln w="12700" cap="flat" cmpd="sng" algn="ctr">
          <a:solidFill>
            <a:schemeClr val="accent2">
              <a:tint val="40000"/>
              <a:alpha val="90000"/>
              <a:hueOff val="-1481307"/>
              <a:satOff val="8325"/>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30067" y="2947293"/>
        <a:ext cx="549256" cy="7514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FF2B1-82AE-4EDE-B589-22AEF04974EE}">
      <dsp:nvSpPr>
        <dsp:cNvPr id="0" name=""/>
        <dsp:cNvSpPr/>
      </dsp:nvSpPr>
      <dsp:spPr>
        <a:xfrm>
          <a:off x="134825" y="52833"/>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C4AB0-80A3-4FE6-B49C-85E8F49B3894}">
      <dsp:nvSpPr>
        <dsp:cNvPr id="0" name=""/>
        <dsp:cNvSpPr/>
      </dsp:nvSpPr>
      <dsp:spPr>
        <a:xfrm>
          <a:off x="406966" y="32497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009F68-F966-4BE0-AB6A-30E2B8DFB22D}">
      <dsp:nvSpPr>
        <dsp:cNvPr id="0" name=""/>
        <dsp:cNvSpPr/>
      </dsp:nvSpPr>
      <dsp:spPr>
        <a:xfrm>
          <a:off x="1708430" y="5283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Since dwell time approximates the time users spend on an item, it is natural to assume that given the same content quality, a longer news article would attract longer average dwell time across all users.</a:t>
          </a:r>
        </a:p>
      </dsp:txBody>
      <dsp:txXfrm>
        <a:off x="1708430" y="52833"/>
        <a:ext cx="3054644" cy="1295909"/>
      </dsp:txXfrm>
    </dsp:sp>
    <dsp:sp modelId="{85914593-1737-43AF-8907-2EFA09E6CD54}">
      <dsp:nvSpPr>
        <dsp:cNvPr id="0" name=""/>
        <dsp:cNvSpPr/>
      </dsp:nvSpPr>
      <dsp:spPr>
        <a:xfrm>
          <a:off x="5295324" y="52833"/>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72084-94BA-4835-827A-CD6E46CA0098}">
      <dsp:nvSpPr>
        <dsp:cNvPr id="0" name=""/>
        <dsp:cNvSpPr/>
      </dsp:nvSpPr>
      <dsp:spPr>
        <a:xfrm>
          <a:off x="5567465" y="32497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3D28E7-B4F1-4ED1-80FB-AE66B6B80648}">
      <dsp:nvSpPr>
        <dsp:cNvPr id="0" name=""/>
        <dsp:cNvSpPr/>
      </dsp:nvSpPr>
      <dsp:spPr>
        <a:xfrm>
          <a:off x="6868929" y="5283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In order to demonstrate this behavior, this issue </a:t>
          </a:r>
          <a:r>
            <a:rPr lang="tr-TR" sz="1600" kern="1200" dirty="0"/>
            <a:t>is </a:t>
          </a:r>
          <a:r>
            <a:rPr lang="en-US" sz="1600" kern="1200" dirty="0"/>
            <a:t>investigate</a:t>
          </a:r>
          <a:r>
            <a:rPr lang="tr-TR" sz="1600" kern="1200" dirty="0"/>
            <a:t>d</a:t>
          </a:r>
          <a:r>
            <a:rPr lang="en-US" sz="1600" kern="1200" dirty="0"/>
            <a:t> on text heavy news article and </a:t>
          </a:r>
          <a:r>
            <a:rPr lang="tr-TR" sz="1600" kern="1200" dirty="0"/>
            <a:t>a </a:t>
          </a:r>
          <a:r>
            <a:rPr lang="en-US" sz="1600" kern="1200" dirty="0"/>
            <a:t>plot </a:t>
          </a:r>
          <a:r>
            <a:rPr lang="tr-TR" sz="1600" kern="1200" dirty="0"/>
            <a:t>is </a:t>
          </a:r>
          <a:r>
            <a:rPr lang="en-US" sz="1600" kern="1200" dirty="0"/>
            <a:t>scatter</a:t>
          </a:r>
          <a:r>
            <a:rPr lang="tr-TR" sz="1600" kern="1200" dirty="0" err="1"/>
            <a:t>ed</a:t>
          </a:r>
          <a:r>
            <a:rPr lang="en-US" sz="1600" kern="1200" dirty="0"/>
            <a:t> </a:t>
          </a:r>
          <a:r>
            <a:rPr lang="tr-TR" sz="1600" kern="1200" dirty="0" err="1"/>
            <a:t>for</a:t>
          </a:r>
          <a:r>
            <a:rPr lang="tr-TR" sz="1600" kern="1200" dirty="0"/>
            <a:t> </a:t>
          </a:r>
          <a:r>
            <a:rPr lang="en-US" sz="1600" kern="1200" dirty="0"/>
            <a:t>average dwell time per article versus article length</a:t>
          </a:r>
          <a:r>
            <a:rPr lang="tr-TR" sz="1600" kern="1200" dirty="0"/>
            <a:t>.</a:t>
          </a:r>
          <a:r>
            <a:rPr lang="en-US" sz="1600" kern="1200" dirty="0"/>
            <a:t> </a:t>
          </a:r>
        </a:p>
      </dsp:txBody>
      <dsp:txXfrm>
        <a:off x="6868929" y="52833"/>
        <a:ext cx="3054644" cy="1295909"/>
      </dsp:txXfrm>
    </dsp:sp>
    <dsp:sp modelId="{0AA63886-1360-4D44-B2CD-F1E552EEBAFF}">
      <dsp:nvSpPr>
        <dsp:cNvPr id="0" name=""/>
        <dsp:cNvSpPr/>
      </dsp:nvSpPr>
      <dsp:spPr>
        <a:xfrm>
          <a:off x="134825" y="2377346"/>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6B717-36C7-4B35-990A-1D9C60B2EBBA}">
      <dsp:nvSpPr>
        <dsp:cNvPr id="0" name=""/>
        <dsp:cNvSpPr/>
      </dsp:nvSpPr>
      <dsp:spPr>
        <a:xfrm>
          <a:off x="406966" y="264948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F7CDAE-D173-4A84-92E7-FFCCD82810DF}">
      <dsp:nvSpPr>
        <dsp:cNvPr id="0" name=""/>
        <dsp:cNvSpPr/>
      </dsp:nvSpPr>
      <dsp:spPr>
        <a:xfrm>
          <a:off x="1708430" y="237734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tr-TR" sz="1600" kern="1200" dirty="0" err="1"/>
            <a:t>In</a:t>
          </a:r>
          <a:r>
            <a:rPr lang="tr-TR" sz="1600" kern="1200" dirty="0"/>
            <a:t> </a:t>
          </a:r>
          <a:r>
            <a:rPr lang="tr-TR" sz="1600" kern="1200" dirty="0" err="1"/>
            <a:t>the</a:t>
          </a:r>
          <a:r>
            <a:rPr lang="tr-TR" sz="1600" kern="1200" dirty="0"/>
            <a:t> </a:t>
          </a:r>
          <a:r>
            <a:rPr lang="tr-TR" sz="1600" kern="1200" dirty="0" err="1"/>
            <a:t>figure</a:t>
          </a:r>
          <a:r>
            <a:rPr lang="tr-TR" sz="1600" kern="1200" dirty="0"/>
            <a:t>, </a:t>
          </a:r>
          <a:r>
            <a:rPr lang="en-US" sz="1600" kern="1200" dirty="0"/>
            <a:t>X-axis is the length of article and the Y-axis is the average dwell time</a:t>
          </a:r>
          <a:r>
            <a:rPr lang="tr-TR" sz="1600" kern="1200" dirty="0"/>
            <a:t> </a:t>
          </a:r>
          <a:r>
            <a:rPr lang="en-US" sz="1600" kern="1200" dirty="0"/>
            <a:t>of</a:t>
          </a:r>
          <a:r>
            <a:rPr lang="tr-TR" sz="1600" kern="1200" dirty="0"/>
            <a:t> </a:t>
          </a:r>
          <a:r>
            <a:rPr lang="en-US" sz="1600" kern="1200" dirty="0"/>
            <a:t>that</a:t>
          </a:r>
          <a:r>
            <a:rPr lang="tr-TR" sz="1600" kern="1200" dirty="0"/>
            <a:t> </a:t>
          </a:r>
          <a:r>
            <a:rPr lang="en-US" sz="1600" kern="1200" dirty="0"/>
            <a:t>particular</a:t>
          </a:r>
          <a:r>
            <a:rPr lang="tr-TR" sz="1600" kern="1200" dirty="0"/>
            <a:t> </a:t>
          </a:r>
          <a:r>
            <a:rPr lang="en-US" sz="1600" kern="1200" dirty="0"/>
            <a:t>article</a:t>
          </a:r>
          <a:r>
            <a:rPr lang="tr-TR" sz="1600" kern="1200" dirty="0"/>
            <a:t> </a:t>
          </a:r>
          <a:r>
            <a:rPr lang="en-US" sz="1600" kern="1200" dirty="0"/>
            <a:t>from</a:t>
          </a:r>
          <a:r>
            <a:rPr lang="tr-TR" sz="1600" kern="1200" dirty="0"/>
            <a:t> </a:t>
          </a:r>
          <a:r>
            <a:rPr lang="en-US" sz="1600" kern="1200" dirty="0"/>
            <a:t>all</a:t>
          </a:r>
          <a:r>
            <a:rPr lang="tr-TR" sz="1600" kern="1200" dirty="0"/>
            <a:t> </a:t>
          </a:r>
          <a:r>
            <a:rPr lang="en-US" sz="1600" kern="1200" dirty="0"/>
            <a:t>users. </a:t>
          </a:r>
        </a:p>
      </dsp:txBody>
      <dsp:txXfrm>
        <a:off x="1708430" y="2377346"/>
        <a:ext cx="3054644" cy="1295909"/>
      </dsp:txXfrm>
    </dsp:sp>
    <dsp:sp modelId="{EC2A1177-1EF5-43A6-9E84-D161D91AF2C3}">
      <dsp:nvSpPr>
        <dsp:cNvPr id="0" name=""/>
        <dsp:cNvSpPr/>
      </dsp:nvSpPr>
      <dsp:spPr>
        <a:xfrm>
          <a:off x="5295324" y="2377346"/>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D9905-0B32-4DB2-8B93-B09BFCE819F9}">
      <dsp:nvSpPr>
        <dsp:cNvPr id="0" name=""/>
        <dsp:cNvSpPr/>
      </dsp:nvSpPr>
      <dsp:spPr>
        <a:xfrm>
          <a:off x="5567465" y="264948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42D476-1A1C-4794-81CF-B462FC20BFF8}">
      <dsp:nvSpPr>
        <dsp:cNvPr id="0" name=""/>
        <dsp:cNvSpPr/>
      </dsp:nvSpPr>
      <dsp:spPr>
        <a:xfrm>
          <a:off x="6868929" y="237734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tr-TR" sz="1600" kern="1200" dirty="0" err="1"/>
            <a:t>Figure</a:t>
          </a:r>
          <a:r>
            <a:rPr lang="tr-TR" sz="1600" kern="1200" dirty="0"/>
            <a:t> s</a:t>
          </a:r>
          <a:r>
            <a:rPr lang="en-US" sz="1600" kern="1200" dirty="0"/>
            <a:t>how</a:t>
          </a:r>
          <a:r>
            <a:rPr lang="tr-TR" sz="1600" kern="1200" dirty="0"/>
            <a:t>s </a:t>
          </a:r>
          <a:r>
            <a:rPr lang="en-US" sz="1600" kern="1200" dirty="0"/>
            <a:t>the</a:t>
          </a:r>
          <a:r>
            <a:rPr lang="tr-TR" sz="1600" kern="1200" dirty="0"/>
            <a:t> </a:t>
          </a:r>
          <a:r>
            <a:rPr lang="en-US" sz="1600" kern="1200" dirty="0"/>
            <a:t>scatter</a:t>
          </a:r>
          <a:r>
            <a:rPr lang="tr-TR" sz="1600" kern="1200" dirty="0"/>
            <a:t> </a:t>
          </a:r>
          <a:r>
            <a:rPr lang="en-US" sz="1600" kern="1200" dirty="0"/>
            <a:t>plot of the dwell time against the length of the article on different devices, namely desktop, tablet and mobile devices. </a:t>
          </a:r>
        </a:p>
      </dsp:txBody>
      <dsp:txXfrm>
        <a:off x="6868929" y="2377346"/>
        <a:ext cx="3054644" cy="1295909"/>
      </dsp:txXfrm>
    </dsp:sp>
    <dsp:sp modelId="{25AA2069-3704-4FC8-9F45-B7EDC88507DC}">
      <dsp:nvSpPr>
        <dsp:cNvPr id="0" name=""/>
        <dsp:cNvSpPr/>
      </dsp:nvSpPr>
      <dsp:spPr>
        <a:xfrm>
          <a:off x="134825" y="4701859"/>
          <a:ext cx="1295909" cy="1295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F9993-5206-464F-B8AA-C1691171B65E}">
      <dsp:nvSpPr>
        <dsp:cNvPr id="0" name=""/>
        <dsp:cNvSpPr/>
      </dsp:nvSpPr>
      <dsp:spPr>
        <a:xfrm>
          <a:off x="406966" y="4974000"/>
          <a:ext cx="751627" cy="751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5A8339-FFA9-4A5A-B8B4-C03A7016600C}">
      <dsp:nvSpPr>
        <dsp:cNvPr id="0" name=""/>
        <dsp:cNvSpPr/>
      </dsp:nvSpPr>
      <dsp:spPr>
        <a:xfrm>
          <a:off x="1708430" y="4701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black line is a ﬁtted linear line for a particular device type with the 0.95 conﬁdence interval in the grey area</a:t>
          </a:r>
          <a:r>
            <a:rPr lang="tr-TR" sz="1600" kern="1200"/>
            <a:t>.</a:t>
          </a:r>
          <a:endParaRPr lang="en-US" sz="1600" kern="1200"/>
        </a:p>
      </dsp:txBody>
      <dsp:txXfrm>
        <a:off x="1708430" y="4701859"/>
        <a:ext cx="3054644" cy="12959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F9355-597B-47CA-BE2A-967657E1E3B6}">
      <dsp:nvSpPr>
        <dsp:cNvPr id="0" name=""/>
        <dsp:cNvSpPr/>
      </dsp:nvSpPr>
      <dsp:spPr>
        <a:xfrm>
          <a:off x="0" y="18086"/>
          <a:ext cx="10058399" cy="12142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As may be obvious, users’ consumption of content items varies by context. For example, in historical data</a:t>
          </a:r>
          <a:r>
            <a:rPr lang="tr-TR" sz="1800" kern="1200" dirty="0"/>
            <a:t> of </a:t>
          </a:r>
          <a:r>
            <a:rPr lang="tr-TR" sz="1800" kern="1200" dirty="0" err="1"/>
            <a:t>Yahoo</a:t>
          </a:r>
          <a:r>
            <a:rPr lang="en-US" sz="1800" kern="1200" dirty="0"/>
            <a:t>, </a:t>
          </a:r>
          <a:r>
            <a:rPr lang="tr-TR" sz="1800" kern="1200" dirty="0"/>
            <a:t>it is </a:t>
          </a:r>
          <a:r>
            <a:rPr lang="en-US" sz="1800" kern="1200" dirty="0"/>
            <a:t>found that users have on average less dwell time per article on mobile or tablet devices than on desktops. </a:t>
          </a:r>
        </a:p>
      </dsp:txBody>
      <dsp:txXfrm>
        <a:off x="59274" y="77360"/>
        <a:ext cx="9939851" cy="1095692"/>
      </dsp:txXfrm>
    </dsp:sp>
    <dsp:sp modelId="{14156080-6B4A-4C0D-BA51-D6FF741BE92A}">
      <dsp:nvSpPr>
        <dsp:cNvPr id="0" name=""/>
        <dsp:cNvSpPr/>
      </dsp:nvSpPr>
      <dsp:spPr>
        <a:xfrm>
          <a:off x="0" y="1284166"/>
          <a:ext cx="10058399" cy="12142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Also, users on average spend less time per slideshow than per article. </a:t>
          </a:r>
        </a:p>
      </dsp:txBody>
      <dsp:txXfrm>
        <a:off x="59274" y="1343440"/>
        <a:ext cx="9939851" cy="1095692"/>
      </dsp:txXfrm>
    </dsp:sp>
    <dsp:sp modelId="{44083AC4-3F6F-4170-BE21-8F9FE4EE00AE}">
      <dsp:nvSpPr>
        <dsp:cNvPr id="0" name=""/>
        <dsp:cNvSpPr/>
      </dsp:nvSpPr>
      <dsp:spPr>
        <a:xfrm>
          <a:off x="0" y="2550247"/>
          <a:ext cx="10058399" cy="12142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Indeed, different content types, by their nature, would result in different browsing behaviors; thus different dwell times would </a:t>
          </a:r>
          <a:r>
            <a:rPr lang="tr-TR" sz="1800" kern="1200"/>
            <a:t>be </a:t>
          </a:r>
          <a:r>
            <a:rPr lang="en-US" sz="1800" kern="1200"/>
            <a:t>expect</a:t>
          </a:r>
          <a:r>
            <a:rPr lang="tr-TR" sz="1800" kern="1200"/>
            <a:t>ed </a:t>
          </a:r>
          <a:r>
            <a:rPr lang="en-US" sz="1800" kern="1200"/>
            <a:t>among these content types. </a:t>
          </a:r>
        </a:p>
      </dsp:txBody>
      <dsp:txXfrm>
        <a:off x="59274" y="2609521"/>
        <a:ext cx="9939851" cy="1095692"/>
      </dsp:txXfrm>
    </dsp:sp>
    <dsp:sp modelId="{B1188C54-3BBC-4893-B9EE-6515DEFC5A28}">
      <dsp:nvSpPr>
        <dsp:cNvPr id="0" name=""/>
        <dsp:cNvSpPr/>
      </dsp:nvSpPr>
      <dsp:spPr>
        <a:xfrm>
          <a:off x="0" y="3816328"/>
          <a:ext cx="10058399" cy="12142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order to extract comparable user engagement signals, </a:t>
          </a:r>
          <a:r>
            <a:rPr lang="tr-TR" sz="1800" kern="1200"/>
            <a:t>authors of the paper </a:t>
          </a:r>
          <a:r>
            <a:rPr lang="en-US" sz="1800" kern="1200"/>
            <a:t>introduce the normalized user dwell time to handle users’ different content consumption behaviors on different devices for personalization. The technique discussed </a:t>
          </a:r>
          <a:r>
            <a:rPr lang="tr-TR" sz="1800" kern="1200"/>
            <a:t>in the paper </a:t>
          </a:r>
          <a:r>
            <a:rPr lang="en-US" sz="1800" kern="1200"/>
            <a:t>can also be used to blend multiple content sources (e.g., slide-shows and articles) into a unified stream</a:t>
          </a:r>
          <a:r>
            <a:rPr lang="tr-TR" sz="1800" kern="1200"/>
            <a:t>.</a:t>
          </a:r>
          <a:endParaRPr lang="en-US" sz="1800" kern="1200"/>
        </a:p>
      </dsp:txBody>
      <dsp:txXfrm>
        <a:off x="59274" y="3875602"/>
        <a:ext cx="9939851" cy="10956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84E38-9B9A-49F1-8BC1-C763814C9FF7}">
      <dsp:nvSpPr>
        <dsp:cNvPr id="0" name=""/>
        <dsp:cNvSpPr/>
      </dsp:nvSpPr>
      <dsp:spPr>
        <a:xfrm>
          <a:off x="0" y="4986"/>
          <a:ext cx="7148874"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B3358-CE4B-4D56-B628-59C93445133D}">
      <dsp:nvSpPr>
        <dsp:cNvPr id="0" name=""/>
        <dsp:cNvSpPr/>
      </dsp:nvSpPr>
      <dsp:spPr>
        <a:xfrm>
          <a:off x="321282" y="243956"/>
          <a:ext cx="584149" cy="584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9CDEAD-C494-4C0C-A302-806985BDE3E0}">
      <dsp:nvSpPr>
        <dsp:cNvPr id="0" name=""/>
        <dsp:cNvSpPr/>
      </dsp:nvSpPr>
      <dsp:spPr>
        <a:xfrm>
          <a:off x="1226713" y="4986"/>
          <a:ext cx="592216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tr-TR" sz="1900" kern="1200"/>
            <a:t>The authors </a:t>
          </a:r>
          <a:r>
            <a:rPr lang="en-US" sz="1900" kern="1200"/>
            <a:t>present a machine learning method to predict dwell time of article stories using simple features. </a:t>
          </a:r>
        </a:p>
      </dsp:txBody>
      <dsp:txXfrm>
        <a:off x="1226713" y="4986"/>
        <a:ext cx="5922160" cy="1062089"/>
      </dsp:txXfrm>
    </dsp:sp>
    <dsp:sp modelId="{C384FCA5-7ECB-4E27-B02C-D5AA30040D81}">
      <dsp:nvSpPr>
        <dsp:cNvPr id="0" name=""/>
        <dsp:cNvSpPr/>
      </dsp:nvSpPr>
      <dsp:spPr>
        <a:xfrm>
          <a:off x="0" y="1332598"/>
          <a:ext cx="7148874"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18653-8D76-455B-A235-57517E89442D}">
      <dsp:nvSpPr>
        <dsp:cNvPr id="0" name=""/>
        <dsp:cNvSpPr/>
      </dsp:nvSpPr>
      <dsp:spPr>
        <a:xfrm>
          <a:off x="321282" y="1571568"/>
          <a:ext cx="584149" cy="584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006276-CC89-4D61-8104-7D3105FE58E7}">
      <dsp:nvSpPr>
        <dsp:cNvPr id="0" name=""/>
        <dsp:cNvSpPr/>
      </dsp:nvSpPr>
      <dsp:spPr>
        <a:xfrm>
          <a:off x="1226713" y="1332598"/>
          <a:ext cx="592216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US" sz="1900" kern="1200"/>
            <a:t>The features </a:t>
          </a:r>
          <a:r>
            <a:rPr lang="tr-TR" sz="1900" kern="1200"/>
            <a:t>they </a:t>
          </a:r>
          <a:r>
            <a:rPr lang="en-US" sz="1900" kern="1200"/>
            <a:t>consider are topical category of the article and the context in which the article would be shown (e.g., desktop, tablet or mobile). </a:t>
          </a:r>
        </a:p>
      </dsp:txBody>
      <dsp:txXfrm>
        <a:off x="1226713" y="1332598"/>
        <a:ext cx="5922160" cy="1062089"/>
      </dsp:txXfrm>
    </dsp:sp>
    <dsp:sp modelId="{166B9A46-903F-46C5-A410-62612702204F}">
      <dsp:nvSpPr>
        <dsp:cNvPr id="0" name=""/>
        <dsp:cNvSpPr/>
      </dsp:nvSpPr>
      <dsp:spPr>
        <a:xfrm>
          <a:off x="0" y="2660211"/>
          <a:ext cx="7148874"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123DB-E58D-40BB-9588-E8A8A3935937}">
      <dsp:nvSpPr>
        <dsp:cNvPr id="0" name=""/>
        <dsp:cNvSpPr/>
      </dsp:nvSpPr>
      <dsp:spPr>
        <a:xfrm>
          <a:off x="321282" y="2899181"/>
          <a:ext cx="584149" cy="584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6579A5-EEF0-4DFE-B3D7-903070E866BA}">
      <dsp:nvSpPr>
        <dsp:cNvPr id="0" name=""/>
        <dsp:cNvSpPr/>
      </dsp:nvSpPr>
      <dsp:spPr>
        <a:xfrm>
          <a:off x="1226713" y="2660211"/>
          <a:ext cx="592216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tr-TR" sz="1900" kern="1200"/>
            <a:t>They </a:t>
          </a:r>
          <a:r>
            <a:rPr lang="en-US" sz="1900" kern="1200"/>
            <a:t>use Support Vector Regression (SVR) models to predict dwell time. </a:t>
          </a:r>
        </a:p>
      </dsp:txBody>
      <dsp:txXfrm>
        <a:off x="1226713" y="2660211"/>
        <a:ext cx="5922160" cy="1062089"/>
      </dsp:txXfrm>
    </dsp:sp>
    <dsp:sp modelId="{5303C730-79A8-4170-84C2-A1C8ADF1A4CF}">
      <dsp:nvSpPr>
        <dsp:cNvPr id="0" name=""/>
        <dsp:cNvSpPr/>
      </dsp:nvSpPr>
      <dsp:spPr>
        <a:xfrm>
          <a:off x="0" y="3987823"/>
          <a:ext cx="7148874"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A8E29-2605-4933-BD1E-8EFB4EB95E8C}">
      <dsp:nvSpPr>
        <dsp:cNvPr id="0" name=""/>
        <dsp:cNvSpPr/>
      </dsp:nvSpPr>
      <dsp:spPr>
        <a:xfrm>
          <a:off x="321282" y="4226793"/>
          <a:ext cx="584149" cy="584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0104F2-28CE-402F-868F-9153D49515A6}">
      <dsp:nvSpPr>
        <dsp:cNvPr id="0" name=""/>
        <dsp:cNvSpPr/>
      </dsp:nvSpPr>
      <dsp:spPr>
        <a:xfrm>
          <a:off x="1226713" y="3987823"/>
          <a:ext cx="592216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US" sz="1900" kern="1200"/>
            <a:t>The model is trained from a sample of user-article interaction data. </a:t>
          </a:r>
        </a:p>
      </dsp:txBody>
      <dsp:txXfrm>
        <a:off x="1226713" y="3987823"/>
        <a:ext cx="5922160" cy="1062089"/>
      </dsp:txXfrm>
    </dsp:sp>
    <dsp:sp modelId="{4C4C51FC-62EF-41D9-9586-D4E056D7B699}">
      <dsp:nvSpPr>
        <dsp:cNvPr id="0" name=""/>
        <dsp:cNvSpPr/>
      </dsp:nvSpPr>
      <dsp:spPr>
        <a:xfrm>
          <a:off x="0" y="5315435"/>
          <a:ext cx="7148874" cy="1062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C50F6-38AB-4E9C-BE85-FE7D6B8FAA08}">
      <dsp:nvSpPr>
        <dsp:cNvPr id="0" name=""/>
        <dsp:cNvSpPr/>
      </dsp:nvSpPr>
      <dsp:spPr>
        <a:xfrm>
          <a:off x="321282" y="5554405"/>
          <a:ext cx="584149" cy="584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817952-F47E-4FF8-8FEB-3999175EF5D3}">
      <dsp:nvSpPr>
        <dsp:cNvPr id="0" name=""/>
        <dsp:cNvSpPr/>
      </dsp:nvSpPr>
      <dsp:spPr>
        <a:xfrm>
          <a:off x="1226713" y="5315435"/>
          <a:ext cx="5922160" cy="106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5" tIns="112405" rIns="112405" bIns="112405" numCol="1" spcCol="1270" anchor="ctr" anchorCtr="0">
          <a:noAutofit/>
        </a:bodyPr>
        <a:lstStyle/>
        <a:p>
          <a:pPr marL="0" lvl="0" indent="0" algn="l" defTabSz="844550">
            <a:lnSpc>
              <a:spcPct val="90000"/>
            </a:lnSpc>
            <a:spcBef>
              <a:spcPct val="0"/>
            </a:spcBef>
            <a:spcAft>
              <a:spcPct val="35000"/>
            </a:spcAft>
            <a:buNone/>
          </a:pPr>
          <a:r>
            <a:rPr lang="en-US" sz="1900" kern="1200" dirty="0"/>
            <a:t>Most features are categorical and </a:t>
          </a:r>
          <a:r>
            <a:rPr lang="tr-TR" sz="1900" kern="1200" dirty="0" err="1"/>
            <a:t>they</a:t>
          </a:r>
          <a:r>
            <a:rPr lang="tr-TR" sz="1900" kern="1200" dirty="0"/>
            <a:t> </a:t>
          </a:r>
          <a:r>
            <a:rPr lang="en-US" sz="1900" kern="1200" dirty="0"/>
            <a:t>use log</a:t>
          </a:r>
          <a:r>
            <a:rPr lang="tr-TR" sz="1900" kern="1200" dirty="0"/>
            <a:t> of </a:t>
          </a:r>
          <a:r>
            <a:rPr lang="en-US" sz="1900" kern="1200" dirty="0"/>
            <a:t>Dwell Time as the model response. </a:t>
          </a:r>
        </a:p>
      </dsp:txBody>
      <dsp:txXfrm>
        <a:off x="1226713" y="5315435"/>
        <a:ext cx="5922160" cy="10620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10485-F4E3-4713-878B-A446ED93FDEF}">
      <dsp:nvSpPr>
        <dsp:cNvPr id="0" name=""/>
        <dsp:cNvSpPr/>
      </dsp:nvSpPr>
      <dsp:spPr>
        <a:xfrm>
          <a:off x="1227" y="745478"/>
          <a:ext cx="4469308" cy="223465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tr-TR" sz="4200" kern="1200" dirty="0"/>
            <a:t>LEARNING TO RANK</a:t>
          </a:r>
          <a:endParaRPr lang="en-US" sz="4200" kern="1200" dirty="0"/>
        </a:p>
      </dsp:txBody>
      <dsp:txXfrm>
        <a:off x="66678" y="810929"/>
        <a:ext cx="4338406" cy="2103752"/>
      </dsp:txXfrm>
    </dsp:sp>
    <dsp:sp modelId="{0168FD02-2BA0-455C-8E9A-15473A1CB744}">
      <dsp:nvSpPr>
        <dsp:cNvPr id="0" name=""/>
        <dsp:cNvSpPr/>
      </dsp:nvSpPr>
      <dsp:spPr>
        <a:xfrm>
          <a:off x="5587863" y="745478"/>
          <a:ext cx="4469308" cy="223465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tr-TR" sz="4200" kern="1200"/>
            <a:t>COLLABORATIVE FILTERING</a:t>
          </a:r>
          <a:endParaRPr lang="en-US" sz="4200" kern="1200"/>
        </a:p>
      </dsp:txBody>
      <dsp:txXfrm>
        <a:off x="5653314" y="810929"/>
        <a:ext cx="4338406" cy="21037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81B2D-771A-4E6B-AD88-555D3543F06C}">
      <dsp:nvSpPr>
        <dsp:cNvPr id="0" name=""/>
        <dsp:cNvSpPr/>
      </dsp:nvSpPr>
      <dsp:spPr>
        <a:xfrm>
          <a:off x="0" y="0"/>
          <a:ext cx="8046720" cy="81963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traditional MLR, a query q is represented as a feature vector q while a document d is represented as a feature vector d.</a:t>
          </a:r>
        </a:p>
      </dsp:txBody>
      <dsp:txXfrm>
        <a:off x="24006" y="24006"/>
        <a:ext cx="7093011" cy="771622"/>
      </dsp:txXfrm>
    </dsp:sp>
    <dsp:sp modelId="{5BA877C6-1E6C-430A-922D-AB2A6BC399FC}">
      <dsp:nvSpPr>
        <dsp:cNvPr id="0" name=""/>
        <dsp:cNvSpPr/>
      </dsp:nvSpPr>
      <dsp:spPr>
        <a:xfrm>
          <a:off x="673912" y="968659"/>
          <a:ext cx="8046720" cy="81963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function g takes these two feature vectors and outputs a feature vector x = g(q, d) for this query-document pair (q, d). </a:t>
          </a:r>
        </a:p>
      </dsp:txBody>
      <dsp:txXfrm>
        <a:off x="697918" y="992665"/>
        <a:ext cx="6792032" cy="771622"/>
      </dsp:txXfrm>
    </dsp:sp>
    <dsp:sp modelId="{E6C42F29-13F1-45C1-970A-6E4DDAF36E82}">
      <dsp:nvSpPr>
        <dsp:cNvPr id="0" name=""/>
        <dsp:cNvSpPr/>
      </dsp:nvSpPr>
      <dsp:spPr>
        <a:xfrm>
          <a:off x="1337767" y="1937318"/>
          <a:ext cx="8046720" cy="8196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Note that g could be as simple as a concatenation. </a:t>
          </a:r>
        </a:p>
      </dsp:txBody>
      <dsp:txXfrm>
        <a:off x="1361773" y="1961324"/>
        <a:ext cx="6802091" cy="771622"/>
      </dsp:txXfrm>
    </dsp:sp>
    <dsp:sp modelId="{39B69AB6-68ED-4D58-BC97-5E57C125AA64}">
      <dsp:nvSpPr>
        <dsp:cNvPr id="0" name=""/>
        <dsp:cNvSpPr/>
      </dsp:nvSpPr>
      <dsp:spPr>
        <a:xfrm>
          <a:off x="2011680" y="2905977"/>
          <a:ext cx="8046720" cy="81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Each query-document pair has a response y, in traditional IR, which is usually the relevance judgment.</a:t>
          </a:r>
        </a:p>
      </dsp:txBody>
      <dsp:txXfrm>
        <a:off x="2035686" y="2929983"/>
        <a:ext cx="6792032" cy="771622"/>
      </dsp:txXfrm>
    </dsp:sp>
    <dsp:sp modelId="{F46FA311-B53F-4868-8263-A0B8AE8F0646}">
      <dsp:nvSpPr>
        <dsp:cNvPr id="0" name=""/>
        <dsp:cNvSpPr/>
      </dsp:nvSpPr>
      <dsp:spPr>
        <a:xfrm>
          <a:off x="7513957" y="627765"/>
          <a:ext cx="532762" cy="53276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633828" y="627765"/>
        <a:ext cx="293020" cy="400903"/>
      </dsp:txXfrm>
    </dsp:sp>
    <dsp:sp modelId="{EE128F8B-7D27-4749-93A5-E24BCD9E785D}">
      <dsp:nvSpPr>
        <dsp:cNvPr id="0" name=""/>
        <dsp:cNvSpPr/>
      </dsp:nvSpPr>
      <dsp:spPr>
        <a:xfrm>
          <a:off x="8187870" y="1596424"/>
          <a:ext cx="532762" cy="53276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741" y="1596424"/>
        <a:ext cx="293020" cy="400903"/>
      </dsp:txXfrm>
    </dsp:sp>
    <dsp:sp modelId="{7434616B-6DB8-4FB3-8259-1DA31ECD4702}">
      <dsp:nvSpPr>
        <dsp:cNvPr id="0" name=""/>
        <dsp:cNvSpPr/>
      </dsp:nvSpPr>
      <dsp:spPr>
        <a:xfrm>
          <a:off x="8851724" y="2565083"/>
          <a:ext cx="532762" cy="53276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71595" y="2565083"/>
        <a:ext cx="293020" cy="40090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B2BE9-EF76-4354-8744-53D084A536E8}">
      <dsp:nvSpPr>
        <dsp:cNvPr id="0" name=""/>
        <dsp:cNvSpPr/>
      </dsp:nvSpPr>
      <dsp:spPr>
        <a:xfrm>
          <a:off x="0" y="0"/>
          <a:ext cx="8549640" cy="16180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this paper, </a:t>
          </a:r>
          <a:r>
            <a:rPr lang="tr-TR" sz="2400" kern="1200"/>
            <a:t>they </a:t>
          </a:r>
          <a:r>
            <a:rPr lang="en-US" sz="2400" kern="1200"/>
            <a:t>propose to use dwell time of users rather than asking them to give ratings or using click information as implicit rating feedback. </a:t>
          </a:r>
        </a:p>
      </dsp:txBody>
      <dsp:txXfrm>
        <a:off x="47392" y="47392"/>
        <a:ext cx="6803590" cy="1523310"/>
      </dsp:txXfrm>
    </dsp:sp>
    <dsp:sp modelId="{91A4B2BC-3776-4DE0-BE5F-4614762F1CD7}">
      <dsp:nvSpPr>
        <dsp:cNvPr id="0" name=""/>
        <dsp:cNvSpPr/>
      </dsp:nvSpPr>
      <dsp:spPr>
        <a:xfrm>
          <a:off x="754379" y="1887777"/>
          <a:ext cx="8549640" cy="1618094"/>
        </a:xfrm>
        <a:prstGeom prst="roundRect">
          <a:avLst>
            <a:gd name="adj" fmla="val 10000"/>
          </a:avLst>
        </a:prstGeom>
        <a:solidFill>
          <a:schemeClr val="accent2">
            <a:hueOff val="-762651"/>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User feedback is represented as a M × N sparse matrix I, where M is the number of users, and N is the number of items, and each entry in the matrix is one user feedback, which is denoted as r</a:t>
          </a:r>
          <a:r>
            <a:rPr lang="tr-TR" sz="2400" kern="1200"/>
            <a:t>{</a:t>
          </a:r>
          <a:r>
            <a:rPr lang="en-US" sz="2400" kern="1200"/>
            <a:t>i,j</a:t>
          </a:r>
          <a:r>
            <a:rPr lang="tr-TR" sz="2400" kern="1200"/>
            <a:t>}</a:t>
          </a:r>
          <a:r>
            <a:rPr lang="en-US" sz="2400" kern="1200"/>
            <a:t> .</a:t>
          </a:r>
        </a:p>
      </dsp:txBody>
      <dsp:txXfrm>
        <a:off x="801771" y="1935169"/>
        <a:ext cx="6648714" cy="1523310"/>
      </dsp:txXfrm>
    </dsp:sp>
    <dsp:sp modelId="{9D814115-89E3-4E92-BB99-3D158FEAC0A6}">
      <dsp:nvSpPr>
        <dsp:cNvPr id="0" name=""/>
        <dsp:cNvSpPr/>
      </dsp:nvSpPr>
      <dsp:spPr>
        <a:xfrm>
          <a:off x="1508759" y="3775554"/>
          <a:ext cx="8549640" cy="1618094"/>
        </a:xfrm>
        <a:prstGeom prst="roundRect">
          <a:avLst>
            <a:gd name="adj" fmla="val 10000"/>
          </a:avLst>
        </a:prstGeom>
        <a:solidFill>
          <a:schemeClr val="accent2">
            <a:hueOff val="-1525302"/>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For dwell time, r</a:t>
          </a:r>
          <a:r>
            <a:rPr lang="tr-TR" sz="2400" kern="1200"/>
            <a:t>{</a:t>
          </a:r>
          <a:r>
            <a:rPr lang="en-US" sz="2400" kern="1200"/>
            <a:t>i,j</a:t>
          </a:r>
          <a:r>
            <a:rPr lang="tr-TR" sz="2400" kern="1200"/>
            <a:t>}</a:t>
          </a:r>
          <a:r>
            <a:rPr lang="en-US" sz="2400" kern="1200"/>
            <a:t> ∈ R or [0, 6] for normalized dwell time; for click/view, r</a:t>
          </a:r>
          <a:r>
            <a:rPr lang="tr-TR" sz="2400" kern="1200"/>
            <a:t>{</a:t>
          </a:r>
          <a:r>
            <a:rPr lang="en-US" sz="2400" kern="1200"/>
            <a:t>i,j</a:t>
          </a:r>
          <a:r>
            <a:rPr lang="tr-TR" sz="2400" kern="1200"/>
            <a:t>}</a:t>
          </a:r>
          <a:r>
            <a:rPr lang="en-US" sz="2400" kern="1200"/>
            <a:t> ∈ [0, 1].</a:t>
          </a:r>
        </a:p>
      </dsp:txBody>
      <dsp:txXfrm>
        <a:off x="1556151" y="3822946"/>
        <a:ext cx="6648714" cy="1523310"/>
      </dsp:txXfrm>
    </dsp:sp>
    <dsp:sp modelId="{31642240-22BC-4BB3-92F9-B12419F855B0}">
      <dsp:nvSpPr>
        <dsp:cNvPr id="0" name=""/>
        <dsp:cNvSpPr/>
      </dsp:nvSpPr>
      <dsp:spPr>
        <a:xfrm>
          <a:off x="7497878" y="1227055"/>
          <a:ext cx="1051761" cy="105176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34524" y="1227055"/>
        <a:ext cx="578469" cy="791450"/>
      </dsp:txXfrm>
    </dsp:sp>
    <dsp:sp modelId="{7CC284D4-7283-4C7F-8EC1-195AC86A9DAE}">
      <dsp:nvSpPr>
        <dsp:cNvPr id="0" name=""/>
        <dsp:cNvSpPr/>
      </dsp:nvSpPr>
      <dsp:spPr>
        <a:xfrm>
          <a:off x="8252258" y="3104044"/>
          <a:ext cx="1051761" cy="1051761"/>
        </a:xfrm>
        <a:prstGeom prst="downArrow">
          <a:avLst>
            <a:gd name="adj1" fmla="val 55000"/>
            <a:gd name="adj2" fmla="val 45000"/>
          </a:avLst>
        </a:prstGeom>
        <a:solidFill>
          <a:schemeClr val="accent2">
            <a:tint val="40000"/>
            <a:alpha val="90000"/>
            <a:hueOff val="-1481307"/>
            <a:satOff val="8325"/>
            <a:lumOff val="1417"/>
            <a:alphaOff val="0"/>
          </a:schemeClr>
        </a:solidFill>
        <a:ln w="12700" cap="flat" cmpd="sng" algn="ctr">
          <a:solidFill>
            <a:schemeClr val="accent2">
              <a:tint val="40000"/>
              <a:alpha val="90000"/>
              <a:hueOff val="-1481307"/>
              <a:satOff val="8325"/>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8904" y="3104044"/>
        <a:ext cx="578469" cy="791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6C1D-1A76-473D-90EC-8B80FAB8DD69}">
      <dsp:nvSpPr>
        <dsp:cNvPr id="0" name=""/>
        <dsp:cNvSpPr/>
      </dsp:nvSpPr>
      <dsp:spPr>
        <a:xfrm>
          <a:off x="616949" y="304815"/>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DE683-67AC-47E2-B1ED-3134A45E4E10}">
      <dsp:nvSpPr>
        <dsp:cNvPr id="0" name=""/>
        <dsp:cNvSpPr/>
      </dsp:nvSpPr>
      <dsp:spPr>
        <a:xfrm>
          <a:off x="1004512" y="69237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78E3B-EFCC-4150-8682-57FE50D0C16F}">
      <dsp:nvSpPr>
        <dsp:cNvPr id="0" name=""/>
        <dsp:cNvSpPr/>
      </dsp:nvSpPr>
      <dsp:spPr>
        <a:xfrm>
          <a:off x="35606" y="2689815"/>
          <a:ext cx="29812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TR" sz="1800" kern="1200" dirty="0" err="1"/>
            <a:t>CategorIes</a:t>
          </a:r>
          <a:r>
            <a:rPr lang="tr-TR" sz="1800" kern="1200" dirty="0"/>
            <a:t> </a:t>
          </a:r>
          <a:r>
            <a:rPr lang="tr-TR" sz="1800" kern="1200" dirty="0" err="1"/>
            <a:t>and</a:t>
          </a:r>
          <a:r>
            <a:rPr lang="tr-TR" sz="1800" kern="1200" dirty="0"/>
            <a:t> </a:t>
          </a:r>
          <a:r>
            <a:rPr lang="tr-TR" sz="1800" kern="1200" dirty="0" err="1"/>
            <a:t>Subject</a:t>
          </a:r>
          <a:r>
            <a:rPr lang="tr-TR" sz="1800" kern="1200" dirty="0"/>
            <a:t> </a:t>
          </a:r>
          <a:r>
            <a:rPr lang="tr-TR" sz="1800" kern="1200" dirty="0" err="1"/>
            <a:t>DescrIptors</a:t>
          </a:r>
          <a:r>
            <a:rPr lang="tr-TR" sz="1800" kern="1200" dirty="0"/>
            <a:t>: H.3.5 [Information Storage </a:t>
          </a:r>
          <a:r>
            <a:rPr lang="tr-TR" sz="1800" kern="1200" dirty="0" err="1"/>
            <a:t>and</a:t>
          </a:r>
          <a:r>
            <a:rPr lang="tr-TR" sz="1800" kern="1200" dirty="0"/>
            <a:t> </a:t>
          </a:r>
          <a:r>
            <a:rPr lang="tr-TR" sz="1800" kern="1200" dirty="0" err="1"/>
            <a:t>Retrieval</a:t>
          </a:r>
          <a:r>
            <a:rPr lang="tr-TR" sz="1800" kern="1200" dirty="0"/>
            <a:t>]: Online Information Services </a:t>
          </a:r>
          <a:endParaRPr lang="en-US" sz="1800" kern="1200" dirty="0"/>
        </a:p>
      </dsp:txBody>
      <dsp:txXfrm>
        <a:off x="35606" y="2689815"/>
        <a:ext cx="2981250" cy="1372500"/>
      </dsp:txXfrm>
    </dsp:sp>
    <dsp:sp modelId="{51DC65C7-4CDA-4EF6-83B6-0E1466FA3CB3}">
      <dsp:nvSpPr>
        <dsp:cNvPr id="0" name=""/>
        <dsp:cNvSpPr/>
      </dsp:nvSpPr>
      <dsp:spPr>
        <a:xfrm>
          <a:off x="4119918" y="304815"/>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E6D86-228A-4E4E-B4DE-430E14886A5C}">
      <dsp:nvSpPr>
        <dsp:cNvPr id="0" name=""/>
        <dsp:cNvSpPr/>
      </dsp:nvSpPr>
      <dsp:spPr>
        <a:xfrm>
          <a:off x="4507481" y="69237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9C3CF0-8CF7-4069-B91A-ABEF430236E3}">
      <dsp:nvSpPr>
        <dsp:cNvPr id="0" name=""/>
        <dsp:cNvSpPr/>
      </dsp:nvSpPr>
      <dsp:spPr>
        <a:xfrm>
          <a:off x="3538574" y="2689815"/>
          <a:ext cx="29812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tr-TR" sz="1700" kern="1200" dirty="0"/>
            <a:t>General </a:t>
          </a:r>
          <a:r>
            <a:rPr lang="tr-TR" sz="1700" kern="1200" dirty="0" err="1"/>
            <a:t>Terms</a:t>
          </a:r>
          <a:r>
            <a:rPr lang="tr-TR" sz="1700" kern="1200" dirty="0"/>
            <a:t>: </a:t>
          </a:r>
          <a:r>
            <a:rPr lang="tr-TR" sz="1700" kern="1200" dirty="0" err="1"/>
            <a:t>Theory</a:t>
          </a:r>
          <a:r>
            <a:rPr lang="tr-TR" sz="1700" kern="1200" dirty="0"/>
            <a:t>, </a:t>
          </a:r>
          <a:r>
            <a:rPr lang="tr-TR" sz="1700" kern="1200" dirty="0" err="1"/>
            <a:t>Experimentation</a:t>
          </a:r>
          <a:r>
            <a:rPr lang="tr-TR" sz="1700" kern="1200" dirty="0"/>
            <a:t> </a:t>
          </a:r>
          <a:endParaRPr lang="en-US" sz="1700" kern="1200" dirty="0"/>
        </a:p>
      </dsp:txBody>
      <dsp:txXfrm>
        <a:off x="3538574" y="2689815"/>
        <a:ext cx="2981250" cy="1372500"/>
      </dsp:txXfrm>
    </dsp:sp>
    <dsp:sp modelId="{53C0B036-B4A1-404F-A5F1-D85E0BFC0051}">
      <dsp:nvSpPr>
        <dsp:cNvPr id="0" name=""/>
        <dsp:cNvSpPr/>
      </dsp:nvSpPr>
      <dsp:spPr>
        <a:xfrm>
          <a:off x="7622887" y="304815"/>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F98D8-DA79-4A8B-A36F-A1E1A88151F3}">
      <dsp:nvSpPr>
        <dsp:cNvPr id="0" name=""/>
        <dsp:cNvSpPr/>
      </dsp:nvSpPr>
      <dsp:spPr>
        <a:xfrm>
          <a:off x="8010450" y="692377"/>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B1D6DE-4392-41C8-AD8D-AC879BFCE6C2}">
      <dsp:nvSpPr>
        <dsp:cNvPr id="0" name=""/>
        <dsp:cNvSpPr/>
      </dsp:nvSpPr>
      <dsp:spPr>
        <a:xfrm>
          <a:off x="7041543" y="2689815"/>
          <a:ext cx="29812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tr-TR" sz="1700" kern="1200" dirty="0" err="1"/>
            <a:t>Keywords</a:t>
          </a:r>
          <a:r>
            <a:rPr lang="tr-TR" sz="1700" kern="1200" dirty="0"/>
            <a:t>: Content </a:t>
          </a:r>
          <a:r>
            <a:rPr lang="tr-TR" sz="1700" kern="1200" dirty="0" err="1"/>
            <a:t>Recommendation</a:t>
          </a:r>
          <a:r>
            <a:rPr lang="tr-TR" sz="1700" kern="1200" dirty="0"/>
            <a:t>, </a:t>
          </a:r>
          <a:r>
            <a:rPr lang="tr-TR" sz="1700" kern="1200" dirty="0" err="1"/>
            <a:t>Personalization</a:t>
          </a:r>
          <a:r>
            <a:rPr lang="tr-TR" sz="1700" kern="1200" dirty="0"/>
            <a:t>, </a:t>
          </a:r>
          <a:r>
            <a:rPr lang="tr-TR" sz="1700" kern="1200" dirty="0" err="1"/>
            <a:t>Dwell</a:t>
          </a:r>
          <a:r>
            <a:rPr lang="tr-TR" sz="1700" kern="1200" dirty="0"/>
            <a:t> Time, Learning </a:t>
          </a:r>
          <a:r>
            <a:rPr lang="tr-TR" sz="1700" kern="1200" dirty="0" err="1"/>
            <a:t>to</a:t>
          </a:r>
          <a:r>
            <a:rPr lang="tr-TR" sz="1700" kern="1200" dirty="0"/>
            <a:t> </a:t>
          </a:r>
          <a:r>
            <a:rPr lang="tr-TR" sz="1700" kern="1200" dirty="0" err="1"/>
            <a:t>Rank</a:t>
          </a:r>
          <a:r>
            <a:rPr lang="tr-TR" sz="1700" kern="1200" dirty="0"/>
            <a:t>, </a:t>
          </a:r>
          <a:r>
            <a:rPr lang="tr-TR" sz="1700" kern="1200" dirty="0" err="1"/>
            <a:t>Collaborative</a:t>
          </a:r>
          <a:r>
            <a:rPr lang="tr-TR" sz="1700" kern="1200" dirty="0"/>
            <a:t> </a:t>
          </a:r>
          <a:r>
            <a:rPr lang="tr-TR" sz="1700" kern="1200" dirty="0" err="1"/>
            <a:t>Filtering</a:t>
          </a:r>
          <a:endParaRPr lang="en-US" sz="1700" kern="1200" dirty="0"/>
        </a:p>
      </dsp:txBody>
      <dsp:txXfrm>
        <a:off x="7041543" y="2689815"/>
        <a:ext cx="2981250" cy="13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A00B4-3A41-4C76-AA07-635316714EAA}">
      <dsp:nvSpPr>
        <dsp:cNvPr id="0" name=""/>
        <dsp:cNvSpPr/>
      </dsp:nvSpPr>
      <dsp:spPr>
        <a:xfrm>
          <a:off x="1816199" y="21031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FE73F-3526-41AD-A890-B5EBBAD73B68}">
      <dsp:nvSpPr>
        <dsp:cNvPr id="0" name=""/>
        <dsp:cNvSpPr/>
      </dsp:nvSpPr>
      <dsp:spPr>
        <a:xfrm>
          <a:off x="2284199" y="67832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7DEF6C-C99B-4849-A139-00B34E41B375}">
      <dsp:nvSpPr>
        <dsp:cNvPr id="0" name=""/>
        <dsp:cNvSpPr/>
      </dsp:nvSpPr>
      <dsp:spPr>
        <a:xfrm>
          <a:off x="1114199" y="3090320"/>
          <a:ext cx="36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Many internet companies, such as Yahoo, Facebook, Google and Twitter, rely on content recommendation systems to deliver the most</a:t>
          </a:r>
          <a:r>
            <a:rPr lang="tr-TR" sz="1800" kern="1200" dirty="0"/>
            <a:t> </a:t>
          </a:r>
          <a:r>
            <a:rPr lang="en-US" sz="1800" kern="1200" dirty="0"/>
            <a:t>relevant</a:t>
          </a:r>
          <a:r>
            <a:rPr lang="tr-TR" sz="1800" kern="1200" dirty="0"/>
            <a:t> </a:t>
          </a:r>
          <a:r>
            <a:rPr lang="en-US" sz="1800" kern="1200" dirty="0"/>
            <a:t>content</a:t>
          </a:r>
          <a:r>
            <a:rPr lang="tr-TR" sz="1800" kern="1200" dirty="0"/>
            <a:t> </a:t>
          </a:r>
          <a:r>
            <a:rPr lang="en-US" sz="1800" kern="1200" dirty="0"/>
            <a:t>items</a:t>
          </a:r>
          <a:r>
            <a:rPr lang="tr-TR" sz="1800" kern="1200" dirty="0"/>
            <a:t> </a:t>
          </a:r>
          <a:r>
            <a:rPr lang="en-US" sz="1800" kern="1200" dirty="0"/>
            <a:t>to</a:t>
          </a:r>
          <a:r>
            <a:rPr lang="tr-TR" sz="1800" kern="1200" dirty="0"/>
            <a:t> </a:t>
          </a:r>
          <a:r>
            <a:rPr lang="en-US" sz="1800" kern="1200" dirty="0"/>
            <a:t>individual</a:t>
          </a:r>
          <a:r>
            <a:rPr lang="tr-TR" sz="1800" kern="1200" dirty="0"/>
            <a:t> </a:t>
          </a:r>
          <a:r>
            <a:rPr lang="en-US" sz="1800" kern="1200" dirty="0"/>
            <a:t>users</a:t>
          </a:r>
          <a:r>
            <a:rPr lang="tr-TR" sz="1800" kern="1200" dirty="0"/>
            <a:t> t</a:t>
          </a:r>
          <a:r>
            <a:rPr lang="en-US" sz="1800" kern="1200" dirty="0" err="1"/>
            <a:t>hrough</a:t>
          </a:r>
          <a:r>
            <a:rPr lang="tr-TR" sz="1800" kern="1200" dirty="0"/>
            <a:t> </a:t>
          </a:r>
          <a:r>
            <a:rPr lang="en-US" sz="1800" kern="1200" dirty="0"/>
            <a:t>personalization</a:t>
          </a:r>
          <a:r>
            <a:rPr lang="tr-TR" sz="1800" kern="1200" dirty="0"/>
            <a:t>.</a:t>
          </a:r>
          <a:endParaRPr lang="en-US" sz="1800" kern="1200" dirty="0"/>
        </a:p>
      </dsp:txBody>
      <dsp:txXfrm>
        <a:off x="1114199" y="3090320"/>
        <a:ext cx="3600000" cy="2160000"/>
      </dsp:txXfrm>
    </dsp:sp>
    <dsp:sp modelId="{E8D68A09-CD9C-49EB-AE47-F8C82F668A46}">
      <dsp:nvSpPr>
        <dsp:cNvPr id="0" name=""/>
        <dsp:cNvSpPr/>
      </dsp:nvSpPr>
      <dsp:spPr>
        <a:xfrm>
          <a:off x="6046199" y="21031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61AE6-5ED2-468C-895D-385D7913D8B4}">
      <dsp:nvSpPr>
        <dsp:cNvPr id="0" name=""/>
        <dsp:cNvSpPr/>
      </dsp:nvSpPr>
      <dsp:spPr>
        <a:xfrm>
          <a:off x="6514199" y="67832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F2AB3-90EB-457C-8F42-7001BBAA1398}">
      <dsp:nvSpPr>
        <dsp:cNvPr id="0" name=""/>
        <dsp:cNvSpPr/>
      </dsp:nvSpPr>
      <dsp:spPr>
        <a:xfrm>
          <a:off x="5344199" y="3090320"/>
          <a:ext cx="36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Delivering such personalized user experiences is believed to increase the long</a:t>
          </a:r>
          <a:r>
            <a:rPr lang="tr-TR" sz="2400" kern="1200" dirty="0"/>
            <a:t>-</a:t>
          </a:r>
          <a:r>
            <a:rPr lang="en-US" sz="2400" kern="1200" dirty="0"/>
            <a:t>term engagement of users.</a:t>
          </a:r>
        </a:p>
      </dsp:txBody>
      <dsp:txXfrm>
        <a:off x="5344199" y="3090320"/>
        <a:ext cx="3600000" cy="216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C8AA7-E3BB-40A9-8753-597CEEB55504}">
      <dsp:nvSpPr>
        <dsp:cNvPr id="0" name=""/>
        <dsp:cNvSpPr/>
      </dsp:nvSpPr>
      <dsp:spPr>
        <a:xfrm>
          <a:off x="785" y="437749"/>
          <a:ext cx="3182540" cy="381904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89000">
            <a:lnSpc>
              <a:spcPct val="90000"/>
            </a:lnSpc>
            <a:spcBef>
              <a:spcPct val="0"/>
            </a:spcBef>
            <a:spcAft>
              <a:spcPct val="35000"/>
            </a:spcAft>
            <a:buNone/>
          </a:pPr>
          <a:r>
            <a:rPr lang="en-US" sz="2000" kern="1200" dirty="0" err="1"/>
            <a:t>explor</a:t>
          </a:r>
          <a:r>
            <a:rPr lang="tr-TR" sz="2000" kern="1200" dirty="0" err="1"/>
            <a:t>ing</a:t>
          </a:r>
          <a:r>
            <a:rPr lang="en-US" sz="2000" kern="1200" dirty="0"/>
            <a:t> the idea of using item-level dwell time as a proxy to quantify how likely a content item is relevant to a particular user</a:t>
          </a:r>
        </a:p>
      </dsp:txBody>
      <dsp:txXfrm>
        <a:off x="785" y="1965369"/>
        <a:ext cx="3182540" cy="2291429"/>
      </dsp:txXfrm>
    </dsp:sp>
    <dsp:sp modelId="{61FE4A7F-29A3-4750-B03C-1771DE9D1CCF}">
      <dsp:nvSpPr>
        <dsp:cNvPr id="0" name=""/>
        <dsp:cNvSpPr/>
      </dsp:nvSpPr>
      <dsp:spPr>
        <a:xfrm>
          <a:off x="785" y="754998"/>
          <a:ext cx="3182540" cy="89312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866900">
            <a:lnSpc>
              <a:spcPct val="90000"/>
            </a:lnSpc>
            <a:spcBef>
              <a:spcPct val="0"/>
            </a:spcBef>
            <a:spcAft>
              <a:spcPct val="35000"/>
            </a:spcAft>
            <a:buNone/>
          </a:pPr>
          <a:r>
            <a:rPr lang="en-US" sz="4200" kern="1200"/>
            <a:t>01</a:t>
          </a:r>
          <a:endParaRPr lang="en-US" sz="4200" kern="1200" dirty="0"/>
        </a:p>
      </dsp:txBody>
      <dsp:txXfrm>
        <a:off x="785" y="754998"/>
        <a:ext cx="3182540" cy="893122"/>
      </dsp:txXfrm>
    </dsp:sp>
    <dsp:sp modelId="{3341B52D-1F49-4519-9319-77F30DA8A3AA}">
      <dsp:nvSpPr>
        <dsp:cNvPr id="0" name=""/>
        <dsp:cNvSpPr/>
      </dsp:nvSpPr>
      <dsp:spPr>
        <a:xfrm>
          <a:off x="3437929" y="437749"/>
          <a:ext cx="3182540" cy="3819048"/>
        </a:xfrm>
        <a:prstGeom prst="rect">
          <a:avLst/>
        </a:prstGeom>
        <a:solidFill>
          <a:schemeClr val="accent2">
            <a:hueOff val="-762651"/>
            <a:satOff val="-209"/>
            <a:lumOff val="3529"/>
            <a:alphaOff val="0"/>
          </a:schemeClr>
        </a:solidFill>
        <a:ln w="12700" cap="flat" cmpd="sng" algn="ctr">
          <a:solidFill>
            <a:schemeClr val="accent2">
              <a:hueOff val="-762651"/>
              <a:satOff val="-209"/>
              <a:lumOff val="352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89000">
            <a:lnSpc>
              <a:spcPct val="90000"/>
            </a:lnSpc>
            <a:spcBef>
              <a:spcPct val="0"/>
            </a:spcBef>
            <a:spcAft>
              <a:spcPct val="35000"/>
            </a:spcAft>
            <a:buNone/>
          </a:pPr>
          <a:r>
            <a:rPr lang="en-US" sz="2000" kern="1200" dirty="0" err="1"/>
            <a:t>describ</a:t>
          </a:r>
          <a:r>
            <a:rPr lang="tr-TR" sz="2000" kern="1200" dirty="0" err="1"/>
            <a:t>ing</a:t>
          </a:r>
          <a:r>
            <a:rPr lang="en-US" sz="2000" kern="1200" dirty="0"/>
            <a:t> a novel method to compute accurate dwell time based on client-side and server-side logging and demonstrate how to normalize dwell time across different devices and contexts</a:t>
          </a:r>
        </a:p>
      </dsp:txBody>
      <dsp:txXfrm>
        <a:off x="3437929" y="1965369"/>
        <a:ext cx="3182540" cy="2291429"/>
      </dsp:txXfrm>
    </dsp:sp>
    <dsp:sp modelId="{190C2F27-2F2F-4DFE-B210-EACB22CF1823}">
      <dsp:nvSpPr>
        <dsp:cNvPr id="0" name=""/>
        <dsp:cNvSpPr/>
      </dsp:nvSpPr>
      <dsp:spPr>
        <a:xfrm>
          <a:off x="3437929" y="437749"/>
          <a:ext cx="3182540" cy="1527619"/>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866900">
            <a:lnSpc>
              <a:spcPct val="90000"/>
            </a:lnSpc>
            <a:spcBef>
              <a:spcPct val="0"/>
            </a:spcBef>
            <a:spcAft>
              <a:spcPct val="35000"/>
            </a:spcAft>
            <a:buNone/>
          </a:pPr>
          <a:r>
            <a:rPr lang="en-US" sz="4200" kern="1200"/>
            <a:t>02</a:t>
          </a:r>
        </a:p>
      </dsp:txBody>
      <dsp:txXfrm>
        <a:off x="3437929" y="437749"/>
        <a:ext cx="3182540" cy="1527619"/>
      </dsp:txXfrm>
    </dsp:sp>
    <dsp:sp modelId="{04812BD6-3F8D-4DE9-98EF-4B4F9FFDD1AA}">
      <dsp:nvSpPr>
        <dsp:cNvPr id="0" name=""/>
        <dsp:cNvSpPr/>
      </dsp:nvSpPr>
      <dsp:spPr>
        <a:xfrm>
          <a:off x="6875073" y="437749"/>
          <a:ext cx="3182540" cy="3819048"/>
        </a:xfrm>
        <a:prstGeom prst="rect">
          <a:avLst/>
        </a:prstGeom>
        <a:solidFill>
          <a:schemeClr val="accent2">
            <a:hueOff val="-1525302"/>
            <a:satOff val="-418"/>
            <a:lumOff val="7058"/>
            <a:alphaOff val="0"/>
          </a:schemeClr>
        </a:solidFill>
        <a:ln w="12700" cap="flat" cmpd="sng" algn="ctr">
          <a:solidFill>
            <a:schemeClr val="accent2">
              <a:hueOff val="-1525302"/>
              <a:satOff val="-418"/>
              <a:lumOff val="705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None/>
          </a:pPr>
          <a:r>
            <a:rPr lang="en-US" sz="1800" kern="1200" dirty="0" err="1"/>
            <a:t>describ</a:t>
          </a:r>
          <a:r>
            <a:rPr lang="tr-TR" sz="1800" kern="1200" dirty="0" err="1"/>
            <a:t>ing</a:t>
          </a:r>
          <a:r>
            <a:rPr lang="en-US" sz="1800" kern="1200" dirty="0"/>
            <a:t> our experiments in incorporating dwell time into state-of-the-art learning to rank techniques and collaborative ﬁltering models that obtain competitive performances in both ofﬂine and online settings</a:t>
          </a:r>
        </a:p>
      </dsp:txBody>
      <dsp:txXfrm>
        <a:off x="6875073" y="1965369"/>
        <a:ext cx="3182540" cy="2291429"/>
      </dsp:txXfrm>
    </dsp:sp>
    <dsp:sp modelId="{8AB354A5-6FB1-4364-8C98-608E4C11F6E3}">
      <dsp:nvSpPr>
        <dsp:cNvPr id="0" name=""/>
        <dsp:cNvSpPr/>
      </dsp:nvSpPr>
      <dsp:spPr>
        <a:xfrm>
          <a:off x="6875073" y="437749"/>
          <a:ext cx="3182540" cy="1527619"/>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866900">
            <a:lnSpc>
              <a:spcPct val="90000"/>
            </a:lnSpc>
            <a:spcBef>
              <a:spcPct val="0"/>
            </a:spcBef>
            <a:spcAft>
              <a:spcPct val="35000"/>
            </a:spcAft>
            <a:buNone/>
          </a:pPr>
          <a:r>
            <a:rPr lang="en-US" sz="4200" kern="1200"/>
            <a:t>03</a:t>
          </a:r>
        </a:p>
      </dsp:txBody>
      <dsp:txXfrm>
        <a:off x="6875073" y="437749"/>
        <a:ext cx="3182540" cy="15276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D702-DD5E-4A2B-BEB5-5E117173D477}">
      <dsp:nvSpPr>
        <dsp:cNvPr id="0" name=""/>
        <dsp:cNvSpPr/>
      </dsp:nvSpPr>
      <dsp:spPr>
        <a:xfrm>
          <a:off x="616949" y="372311"/>
          <a:ext cx="1818562" cy="18185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9C401-FBD8-4DD9-BE25-7462A960BC4C}">
      <dsp:nvSpPr>
        <dsp:cNvPr id="0" name=""/>
        <dsp:cNvSpPr/>
      </dsp:nvSpPr>
      <dsp:spPr>
        <a:xfrm>
          <a:off x="1004512" y="75987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AB496B-195E-4060-9BB8-D4C19BCD85D5}">
      <dsp:nvSpPr>
        <dsp:cNvPr id="0" name=""/>
        <dsp:cNvSpPr/>
      </dsp:nvSpPr>
      <dsp:spPr>
        <a:xfrm>
          <a:off x="35606" y="275731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denotes the time which a user spends viewing a document after clicking a link on a search engine results page (SERP).</a:t>
          </a:r>
          <a:endParaRPr lang="en-US" sz="1200" kern="1200" dirty="0"/>
        </a:p>
      </dsp:txBody>
      <dsp:txXfrm>
        <a:off x="35606" y="2757312"/>
        <a:ext cx="2981250" cy="720000"/>
      </dsp:txXfrm>
    </dsp:sp>
    <dsp:sp modelId="{119B0BC1-0A69-4833-897B-3DFD0C20790D}">
      <dsp:nvSpPr>
        <dsp:cNvPr id="0" name=""/>
        <dsp:cNvSpPr/>
      </dsp:nvSpPr>
      <dsp:spPr>
        <a:xfrm>
          <a:off x="4119918" y="372311"/>
          <a:ext cx="1818562" cy="18185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028D1-14F3-4DE4-8258-9286398A5F9D}">
      <dsp:nvSpPr>
        <dsp:cNvPr id="0" name=""/>
        <dsp:cNvSpPr/>
      </dsp:nvSpPr>
      <dsp:spPr>
        <a:xfrm>
          <a:off x="4507481" y="75987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7F12D7-F60E-4444-9214-6228B60589BA}">
      <dsp:nvSpPr>
        <dsp:cNvPr id="0" name=""/>
        <dsp:cNvSpPr/>
      </dsp:nvSpPr>
      <dsp:spPr>
        <a:xfrm>
          <a:off x="3538574" y="275731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a:t>Starts with the entering click</a:t>
          </a:r>
          <a:endParaRPr lang="en-US" sz="1200" kern="1200"/>
        </a:p>
      </dsp:txBody>
      <dsp:txXfrm>
        <a:off x="3538574" y="2757312"/>
        <a:ext cx="2981250" cy="720000"/>
      </dsp:txXfrm>
    </dsp:sp>
    <dsp:sp modelId="{6B17CE5B-97A6-47CF-8455-C4BACE72A595}">
      <dsp:nvSpPr>
        <dsp:cNvPr id="0" name=""/>
        <dsp:cNvSpPr/>
      </dsp:nvSpPr>
      <dsp:spPr>
        <a:xfrm>
          <a:off x="7622887" y="372311"/>
          <a:ext cx="1818562" cy="18185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441B4-BE53-4303-A579-B61BFDF683C1}">
      <dsp:nvSpPr>
        <dsp:cNvPr id="0" name=""/>
        <dsp:cNvSpPr/>
      </dsp:nvSpPr>
      <dsp:spPr>
        <a:xfrm>
          <a:off x="8010450" y="75987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6F8364-35D8-479A-912E-A9F0D1CA404E}">
      <dsp:nvSpPr>
        <dsp:cNvPr id="0" name=""/>
        <dsp:cNvSpPr/>
      </dsp:nvSpPr>
      <dsp:spPr>
        <a:xfrm>
          <a:off x="7041543" y="275731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a:t>Finishes with the exiting click</a:t>
          </a:r>
          <a:endParaRPr lang="en-US" sz="1200" kern="1200"/>
        </a:p>
      </dsp:txBody>
      <dsp:txXfrm>
        <a:off x="7041543" y="2757312"/>
        <a:ext cx="2981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289DA-8570-4C7B-94DC-78C24845BF40}">
      <dsp:nvSpPr>
        <dsp:cNvPr id="0" name=""/>
        <dsp:cNvSpPr/>
      </dsp:nvSpPr>
      <dsp:spPr>
        <a:xfrm>
          <a:off x="616949" y="479250"/>
          <a:ext cx="1818562" cy="18185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54C42-37D2-4471-9415-0D3697A9F14D}">
      <dsp:nvSpPr>
        <dsp:cNvPr id="0" name=""/>
        <dsp:cNvSpPr/>
      </dsp:nvSpPr>
      <dsp:spPr>
        <a:xfrm>
          <a:off x="1004512" y="866813"/>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A23431-EC33-4651-862C-04FEE1E06025}">
      <dsp:nvSpPr>
        <dsp:cNvPr id="0" name=""/>
        <dsp:cNvSpPr/>
      </dsp:nvSpPr>
      <dsp:spPr>
        <a:xfrm>
          <a:off x="35606" y="2864250"/>
          <a:ext cx="2981250"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tr-TR" sz="2000" kern="1200" dirty="0" err="1"/>
            <a:t>Dwell</a:t>
          </a:r>
          <a:r>
            <a:rPr lang="tr-TR" sz="2000" kern="1200" dirty="0"/>
            <a:t> time can be </a:t>
          </a:r>
          <a:r>
            <a:rPr lang="tr-TR" sz="2000" kern="1200" dirty="0" err="1"/>
            <a:t>measured</a:t>
          </a:r>
          <a:r>
            <a:rPr lang="tr-TR" sz="2000" kern="1200" dirty="0"/>
            <a:t> </a:t>
          </a:r>
          <a:r>
            <a:rPr lang="tr-TR" sz="2000" kern="1200" dirty="0" err="1"/>
            <a:t>from</a:t>
          </a:r>
          <a:r>
            <a:rPr lang="tr-TR" sz="2000" kern="1200" dirty="0"/>
            <a:t> web </a:t>
          </a:r>
          <a:r>
            <a:rPr lang="tr-TR" sz="2000" kern="1200" dirty="0" err="1"/>
            <a:t>logs</a:t>
          </a:r>
          <a:r>
            <a:rPr lang="tr-TR" sz="2000" kern="1200" dirty="0"/>
            <a:t>.</a:t>
          </a:r>
          <a:endParaRPr lang="en-US" sz="2000" kern="1200" dirty="0"/>
        </a:p>
      </dsp:txBody>
      <dsp:txXfrm>
        <a:off x="35606" y="2864250"/>
        <a:ext cx="2981250" cy="1174658"/>
      </dsp:txXfrm>
    </dsp:sp>
    <dsp:sp modelId="{B800527D-08D1-433A-BB42-4A50483A8008}">
      <dsp:nvSpPr>
        <dsp:cNvPr id="0" name=""/>
        <dsp:cNvSpPr/>
      </dsp:nvSpPr>
      <dsp:spPr>
        <a:xfrm>
          <a:off x="4119918" y="342523"/>
          <a:ext cx="1818562" cy="18185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D0BC7-E991-4974-A04C-6F264DE63036}">
      <dsp:nvSpPr>
        <dsp:cNvPr id="0" name=""/>
        <dsp:cNvSpPr/>
      </dsp:nvSpPr>
      <dsp:spPr>
        <a:xfrm>
          <a:off x="4507481" y="73008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11BD82-4C38-4131-87C6-45CAEF4DF3C3}">
      <dsp:nvSpPr>
        <dsp:cNvPr id="0" name=""/>
        <dsp:cNvSpPr/>
      </dsp:nvSpPr>
      <dsp:spPr>
        <a:xfrm>
          <a:off x="3538574" y="2454069"/>
          <a:ext cx="2981250" cy="1721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tr-TR" sz="1600" kern="1200" dirty="0" err="1"/>
            <a:t>Accurately</a:t>
          </a:r>
          <a:r>
            <a:rPr lang="tr-TR" sz="1600" kern="1200" dirty="0"/>
            <a:t> </a:t>
          </a:r>
          <a:r>
            <a:rPr lang="tr-TR" sz="1600" kern="1200" dirty="0" err="1"/>
            <a:t>computing</a:t>
          </a:r>
          <a:r>
            <a:rPr lang="tr-TR" sz="1600" kern="1200" dirty="0"/>
            <a:t> </a:t>
          </a:r>
          <a:r>
            <a:rPr lang="tr-TR" sz="1600" kern="1200" dirty="0" err="1"/>
            <a:t>item-level</a:t>
          </a:r>
          <a:r>
            <a:rPr lang="tr-TR" sz="1600" kern="1200" dirty="0"/>
            <a:t> </a:t>
          </a:r>
          <a:r>
            <a:rPr lang="tr-TR" sz="1600" kern="1200" dirty="0" err="1"/>
            <a:t>dwell</a:t>
          </a:r>
          <a:r>
            <a:rPr lang="tr-TR" sz="1600" kern="1200" dirty="0"/>
            <a:t> time </a:t>
          </a:r>
          <a:r>
            <a:rPr lang="tr-TR" sz="1600" kern="1200" dirty="0" err="1"/>
            <a:t>from</a:t>
          </a:r>
          <a:r>
            <a:rPr lang="tr-TR" sz="1600" kern="1200" dirty="0"/>
            <a:t> web-</a:t>
          </a:r>
          <a:r>
            <a:rPr lang="tr-TR" sz="1600" kern="1200" dirty="0" err="1"/>
            <a:t>scale</a:t>
          </a:r>
          <a:r>
            <a:rPr lang="tr-TR" sz="1600" kern="1200" dirty="0"/>
            <a:t> </a:t>
          </a:r>
          <a:r>
            <a:rPr lang="tr-TR" sz="1600" kern="1200" dirty="0" err="1"/>
            <a:t>user</a:t>
          </a:r>
          <a:r>
            <a:rPr lang="tr-TR" sz="1600" kern="1200" dirty="0"/>
            <a:t> </a:t>
          </a:r>
          <a:r>
            <a:rPr lang="tr-TR" sz="1600" kern="1200" dirty="0" err="1"/>
            <a:t>browsing</a:t>
          </a:r>
          <a:r>
            <a:rPr lang="tr-TR" sz="1600" kern="1200" dirty="0"/>
            <a:t> </a:t>
          </a:r>
          <a:r>
            <a:rPr lang="tr-TR" sz="1600" kern="1200" dirty="0" err="1"/>
            <a:t>activity</a:t>
          </a:r>
          <a:r>
            <a:rPr lang="tr-TR" sz="1600" kern="1200" dirty="0"/>
            <a:t> data is a </a:t>
          </a:r>
          <a:r>
            <a:rPr lang="tr-TR" sz="1600" kern="1200" dirty="0" err="1"/>
            <a:t>challenging</a:t>
          </a:r>
          <a:r>
            <a:rPr lang="tr-TR" sz="1600" kern="1200" dirty="0"/>
            <a:t> problem</a:t>
          </a:r>
          <a:r>
            <a:rPr lang="tr-TR" sz="1100" kern="1200" dirty="0"/>
            <a:t>. </a:t>
          </a:r>
          <a:endParaRPr lang="en-US" sz="1100" kern="1200" dirty="0"/>
        </a:p>
      </dsp:txBody>
      <dsp:txXfrm>
        <a:off x="3538574" y="2454069"/>
        <a:ext cx="2981250" cy="1721567"/>
      </dsp:txXfrm>
    </dsp:sp>
    <dsp:sp modelId="{544150CB-DB37-4AEC-BBA6-13F139BCB992}">
      <dsp:nvSpPr>
        <dsp:cNvPr id="0" name=""/>
        <dsp:cNvSpPr/>
      </dsp:nvSpPr>
      <dsp:spPr>
        <a:xfrm>
          <a:off x="7622887" y="479250"/>
          <a:ext cx="1818562" cy="18185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127E9-D753-48E4-8A5C-4B2F8FECC0A2}">
      <dsp:nvSpPr>
        <dsp:cNvPr id="0" name=""/>
        <dsp:cNvSpPr/>
      </dsp:nvSpPr>
      <dsp:spPr>
        <a:xfrm>
          <a:off x="8010450" y="866813"/>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FB8740-E541-4EB4-B0E0-4E95E1AF2396}">
      <dsp:nvSpPr>
        <dsp:cNvPr id="0" name=""/>
        <dsp:cNvSpPr/>
      </dsp:nvSpPr>
      <dsp:spPr>
        <a:xfrm>
          <a:off x="7041543" y="2864250"/>
          <a:ext cx="2981250" cy="117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kern="1200" dirty="0"/>
            <a:t>Since </a:t>
          </a:r>
          <a:r>
            <a:rPr lang="tr-TR" sz="1200" kern="1200" dirty="0" err="1"/>
            <a:t>most</a:t>
          </a:r>
          <a:r>
            <a:rPr lang="tr-TR" sz="1200" kern="1200" dirty="0"/>
            <a:t> modern </a:t>
          </a:r>
          <a:r>
            <a:rPr lang="tr-TR" sz="1200" kern="1200" dirty="0" err="1"/>
            <a:t>browsers</a:t>
          </a:r>
          <a:r>
            <a:rPr lang="tr-TR" sz="1200" kern="1200" dirty="0"/>
            <a:t> </a:t>
          </a:r>
          <a:r>
            <a:rPr lang="tr-TR" sz="1200" kern="1200" dirty="0" err="1"/>
            <a:t>have</a:t>
          </a:r>
          <a:r>
            <a:rPr lang="tr-TR" sz="1200" kern="1200" dirty="0"/>
            <a:t> a </a:t>
          </a:r>
          <a:r>
            <a:rPr lang="tr-TR" sz="1200" kern="1200" dirty="0" err="1"/>
            <a:t>multi-tabbed</a:t>
          </a:r>
          <a:r>
            <a:rPr lang="tr-TR" sz="1200" kern="1200" dirty="0"/>
            <a:t> </a:t>
          </a:r>
          <a:r>
            <a:rPr lang="tr-TR" sz="1200" kern="1200" dirty="0" err="1"/>
            <a:t>interface</a:t>
          </a:r>
          <a:r>
            <a:rPr lang="tr-TR" sz="1200" kern="1200" dirty="0"/>
            <a:t> in </a:t>
          </a:r>
          <a:r>
            <a:rPr lang="tr-TR" sz="1200" kern="1200" dirty="0" err="1"/>
            <a:t>which</a:t>
          </a:r>
          <a:r>
            <a:rPr lang="tr-TR" sz="1200" kern="1200" dirty="0"/>
            <a:t> </a:t>
          </a:r>
          <a:r>
            <a:rPr lang="tr-TR" sz="1200" kern="1200" dirty="0" err="1"/>
            <a:t>users</a:t>
          </a:r>
          <a:r>
            <a:rPr lang="tr-TR" sz="1200" kern="1200" dirty="0"/>
            <a:t> can </a:t>
          </a:r>
          <a:r>
            <a:rPr lang="tr-TR" sz="1200" kern="1200" dirty="0" err="1"/>
            <a:t>open</a:t>
          </a:r>
          <a:r>
            <a:rPr lang="tr-TR" sz="1200" kern="1200" dirty="0"/>
            <a:t> </a:t>
          </a:r>
          <a:r>
            <a:rPr lang="tr-TR" sz="1200" kern="1200" dirty="0" err="1"/>
            <a:t>multiple</a:t>
          </a:r>
          <a:r>
            <a:rPr lang="tr-TR" sz="1200" kern="1200" dirty="0"/>
            <a:t> </a:t>
          </a:r>
          <a:r>
            <a:rPr lang="tr-TR" sz="1200" kern="1200" dirty="0" err="1"/>
            <a:t>stories</a:t>
          </a:r>
          <a:r>
            <a:rPr lang="tr-TR" sz="1200" kern="1200" dirty="0"/>
            <a:t> </a:t>
          </a:r>
          <a:r>
            <a:rPr lang="tr-TR" sz="1200" kern="1200" dirty="0" err="1"/>
            <a:t>simultaneously</a:t>
          </a:r>
          <a:r>
            <a:rPr lang="tr-TR" sz="1200" kern="1200" dirty="0"/>
            <a:t> </a:t>
          </a:r>
          <a:r>
            <a:rPr lang="tr-TR" sz="1200" kern="1200" dirty="0" err="1"/>
            <a:t>and</a:t>
          </a:r>
          <a:r>
            <a:rPr lang="tr-TR" sz="1200" kern="1200" dirty="0"/>
            <a:t> </a:t>
          </a:r>
          <a:r>
            <a:rPr lang="tr-TR" sz="1200" kern="1200" dirty="0" err="1"/>
            <a:t>switch</a:t>
          </a:r>
          <a:r>
            <a:rPr lang="tr-TR" sz="1200" kern="1200" dirty="0"/>
            <a:t> </a:t>
          </a:r>
          <a:r>
            <a:rPr lang="tr-TR" sz="1200" kern="1200" dirty="0" err="1"/>
            <a:t>between</a:t>
          </a:r>
          <a:r>
            <a:rPr lang="tr-TR" sz="1200" kern="1200" dirty="0"/>
            <a:t> </a:t>
          </a:r>
          <a:r>
            <a:rPr lang="tr-TR" sz="1200" kern="1200" dirty="0" err="1"/>
            <a:t>them</a:t>
          </a:r>
          <a:r>
            <a:rPr lang="tr-TR" sz="1200" kern="1200" dirty="0"/>
            <a:t>.  </a:t>
          </a:r>
          <a:r>
            <a:rPr lang="tr-TR" sz="1200" kern="1200" dirty="0" err="1"/>
            <a:t>ﬁguring</a:t>
          </a:r>
          <a:r>
            <a:rPr lang="tr-TR" sz="1200" kern="1200" dirty="0"/>
            <a:t> </a:t>
          </a:r>
          <a:r>
            <a:rPr lang="tr-TR" sz="1200" kern="1200" dirty="0" err="1"/>
            <a:t>out</a:t>
          </a:r>
          <a:r>
            <a:rPr lang="tr-TR" sz="1200" kern="1200" dirty="0"/>
            <a:t> </a:t>
          </a:r>
          <a:r>
            <a:rPr lang="tr-TR" sz="1200" kern="1200" dirty="0" err="1"/>
            <a:t>the</a:t>
          </a:r>
          <a:r>
            <a:rPr lang="tr-TR" sz="1200" kern="1200" dirty="0"/>
            <a:t> </a:t>
          </a:r>
          <a:r>
            <a:rPr lang="tr-TR" sz="1200" kern="1200" dirty="0" err="1"/>
            <a:t>tab</a:t>
          </a:r>
          <a:r>
            <a:rPr lang="tr-TR" sz="1200" kern="1200" dirty="0"/>
            <a:t> </a:t>
          </a:r>
          <a:r>
            <a:rPr lang="tr-TR" sz="1200" kern="1200" dirty="0" err="1"/>
            <a:t>that</a:t>
          </a:r>
          <a:r>
            <a:rPr lang="tr-TR" sz="1200" kern="1200" dirty="0"/>
            <a:t> </a:t>
          </a:r>
          <a:r>
            <a:rPr lang="tr-TR" sz="1200" kern="1200" dirty="0" err="1"/>
            <a:t>captured</a:t>
          </a:r>
          <a:r>
            <a:rPr lang="tr-TR" sz="1200" kern="1200" dirty="0"/>
            <a:t> </a:t>
          </a:r>
          <a:r>
            <a:rPr lang="tr-TR" sz="1200" kern="1200" dirty="0" err="1"/>
            <a:t>the</a:t>
          </a:r>
          <a:r>
            <a:rPr lang="tr-TR" sz="1200" kern="1200" dirty="0"/>
            <a:t> </a:t>
          </a:r>
          <a:r>
            <a:rPr lang="tr-TR" sz="1200" kern="1200" dirty="0" err="1"/>
            <a:t>user’s</a:t>
          </a:r>
          <a:r>
            <a:rPr lang="tr-TR" sz="1200" kern="1200" dirty="0"/>
            <a:t> </a:t>
          </a:r>
          <a:r>
            <a:rPr lang="tr-TR" sz="1200" kern="1200" dirty="0" err="1"/>
            <a:t>attention</a:t>
          </a:r>
          <a:r>
            <a:rPr lang="tr-TR" sz="1200" kern="1200" dirty="0"/>
            <a:t> is </a:t>
          </a:r>
          <a:r>
            <a:rPr lang="tr-TR" sz="1200" kern="1200" dirty="0" err="1"/>
            <a:t>non-trivial</a:t>
          </a:r>
          <a:r>
            <a:rPr lang="tr-TR" sz="1200" kern="1200" dirty="0"/>
            <a:t> </a:t>
          </a:r>
          <a:r>
            <a:rPr lang="tr-TR" sz="1200" kern="1200" dirty="0" err="1"/>
            <a:t>task</a:t>
          </a:r>
          <a:r>
            <a:rPr lang="tr-TR" sz="1200" kern="1200" dirty="0"/>
            <a:t>.</a:t>
          </a:r>
          <a:endParaRPr lang="en-US" sz="1200" kern="1200" dirty="0"/>
        </a:p>
      </dsp:txBody>
      <dsp:txXfrm>
        <a:off x="7041543" y="2864250"/>
        <a:ext cx="2981250" cy="11746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97B1-38D7-48F4-8B73-0A289C8FD776}">
      <dsp:nvSpPr>
        <dsp:cNvPr id="0" name=""/>
        <dsp:cNvSpPr/>
      </dsp:nvSpPr>
      <dsp:spPr>
        <a:xfrm>
          <a:off x="1816199" y="34721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5DC1E-191F-4987-A9F3-C16DF885DC35}">
      <dsp:nvSpPr>
        <dsp:cNvPr id="0" name=""/>
        <dsp:cNvSpPr/>
      </dsp:nvSpPr>
      <dsp:spPr>
        <a:xfrm>
          <a:off x="2284199" y="81521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A21ED5-A15F-4805-9C3E-24FA010DAC2D}">
      <dsp:nvSpPr>
        <dsp:cNvPr id="0" name=""/>
        <dsp:cNvSpPr/>
      </dsp:nvSpPr>
      <dsp:spPr>
        <a:xfrm>
          <a:off x="1114199" y="32272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tr-TR" sz="2700" kern="1200" dirty="0" err="1"/>
            <a:t>ClIent</a:t>
          </a:r>
          <a:r>
            <a:rPr lang="tr-TR" sz="2700" kern="1200" dirty="0"/>
            <a:t> </a:t>
          </a:r>
          <a:r>
            <a:rPr lang="tr-TR" sz="2700" kern="1200" dirty="0" err="1"/>
            <a:t>SIde</a:t>
          </a:r>
          <a:r>
            <a:rPr lang="tr-TR" sz="2700" kern="1200" dirty="0"/>
            <a:t> </a:t>
          </a:r>
          <a:r>
            <a:rPr lang="tr-TR" sz="2700" kern="1200" dirty="0" err="1"/>
            <a:t>LoggIng</a:t>
          </a:r>
          <a:endParaRPr lang="en-US" sz="2700" kern="1200" dirty="0"/>
        </a:p>
      </dsp:txBody>
      <dsp:txXfrm>
        <a:off x="1114199" y="3227212"/>
        <a:ext cx="3600000" cy="720000"/>
      </dsp:txXfrm>
    </dsp:sp>
    <dsp:sp modelId="{90E04D37-4217-428B-B173-2F504520621D}">
      <dsp:nvSpPr>
        <dsp:cNvPr id="0" name=""/>
        <dsp:cNvSpPr/>
      </dsp:nvSpPr>
      <dsp:spPr>
        <a:xfrm>
          <a:off x="6046199" y="347211"/>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CF40D-7EF5-4E50-90B4-41407FC1FA9B}">
      <dsp:nvSpPr>
        <dsp:cNvPr id="0" name=""/>
        <dsp:cNvSpPr/>
      </dsp:nvSpPr>
      <dsp:spPr>
        <a:xfrm>
          <a:off x="6514199" y="81521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4834D0-EE78-4547-B462-761798D42474}">
      <dsp:nvSpPr>
        <dsp:cNvPr id="0" name=""/>
        <dsp:cNvSpPr/>
      </dsp:nvSpPr>
      <dsp:spPr>
        <a:xfrm>
          <a:off x="5344199" y="32272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tr-TR" sz="2700" kern="1200" dirty="0"/>
            <a:t>Server </a:t>
          </a:r>
          <a:r>
            <a:rPr lang="tr-TR" sz="2700" kern="1200" dirty="0" err="1"/>
            <a:t>SIde</a:t>
          </a:r>
          <a:r>
            <a:rPr lang="tr-TR" sz="2700" kern="1200" dirty="0"/>
            <a:t> </a:t>
          </a:r>
          <a:r>
            <a:rPr lang="tr-TR" sz="2700" kern="1200" dirty="0" err="1"/>
            <a:t>LoggIng</a:t>
          </a:r>
          <a:endParaRPr lang="en-US" sz="2700" kern="1200" dirty="0"/>
        </a:p>
      </dsp:txBody>
      <dsp:txXfrm>
        <a:off x="5344199" y="322721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03AD-8404-4602-A4C1-45BB20FA6EEF}">
      <dsp:nvSpPr>
        <dsp:cNvPr id="0" name=""/>
        <dsp:cNvSpPr/>
      </dsp:nvSpPr>
      <dsp:spPr>
        <a:xfrm>
          <a:off x="616949" y="365402"/>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AE979-20F0-4767-8F46-5C2C72ACAD7E}">
      <dsp:nvSpPr>
        <dsp:cNvPr id="0" name=""/>
        <dsp:cNvSpPr/>
      </dsp:nvSpPr>
      <dsp:spPr>
        <a:xfrm>
          <a:off x="1004512" y="75296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138749-471A-419D-B10B-138D90C0E372}">
      <dsp:nvSpPr>
        <dsp:cNvPr id="0" name=""/>
        <dsp:cNvSpPr/>
      </dsp:nvSpPr>
      <dsp:spPr>
        <a:xfrm>
          <a:off x="35606" y="2402502"/>
          <a:ext cx="2981250" cy="17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The major drawback of client-side logging is that it relies on the correctness of </a:t>
          </a:r>
          <a:r>
            <a:rPr lang="en-US" sz="1300" kern="1200" dirty="0" err="1"/>
            <a:t>Javascript</a:t>
          </a:r>
          <a:r>
            <a:rPr lang="en-US" sz="1300" kern="1200" dirty="0"/>
            <a:t> execution and on servers successfully receiving and logging client-sent data. </a:t>
          </a:r>
        </a:p>
      </dsp:txBody>
      <dsp:txXfrm>
        <a:off x="35606" y="2402502"/>
        <a:ext cx="2981250" cy="1730799"/>
      </dsp:txXfrm>
    </dsp:sp>
    <dsp:sp modelId="{DDB7F407-56FC-4E68-BA5A-9CFAFF939130}">
      <dsp:nvSpPr>
        <dsp:cNvPr id="0" name=""/>
        <dsp:cNvSpPr/>
      </dsp:nvSpPr>
      <dsp:spPr>
        <a:xfrm>
          <a:off x="4119918" y="280832"/>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57A5A-75F6-463E-ADC6-CE63EBAA2ADC}">
      <dsp:nvSpPr>
        <dsp:cNvPr id="0" name=""/>
        <dsp:cNvSpPr/>
      </dsp:nvSpPr>
      <dsp:spPr>
        <a:xfrm>
          <a:off x="4507481" y="66839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A3026A-FDEC-4E54-A31E-1AB1DDC77277}">
      <dsp:nvSpPr>
        <dsp:cNvPr id="0" name=""/>
        <dsp:cNvSpPr/>
      </dsp:nvSpPr>
      <dsp:spPr>
        <a:xfrm>
          <a:off x="3538574" y="2148793"/>
          <a:ext cx="2981250" cy="206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Data loss in this client-server interaction can be very high, for example, because of loss in internet connection. </a:t>
          </a:r>
        </a:p>
      </dsp:txBody>
      <dsp:txXfrm>
        <a:off x="3538574" y="2148793"/>
        <a:ext cx="2981250" cy="2069078"/>
      </dsp:txXfrm>
    </dsp:sp>
    <dsp:sp modelId="{3893BD87-02E8-4070-8944-E4050829BC89}">
      <dsp:nvSpPr>
        <dsp:cNvPr id="0" name=""/>
        <dsp:cNvSpPr/>
      </dsp:nvSpPr>
      <dsp:spPr>
        <a:xfrm>
          <a:off x="7622887" y="268557"/>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4E59A-26B6-4B16-AFCC-428B9109A67F}">
      <dsp:nvSpPr>
        <dsp:cNvPr id="0" name=""/>
        <dsp:cNvSpPr/>
      </dsp:nvSpPr>
      <dsp:spPr>
        <a:xfrm>
          <a:off x="8010450" y="65612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20903-4698-4BF6-8DC1-74D50700D12C}">
      <dsp:nvSpPr>
        <dsp:cNvPr id="0" name=""/>
        <dsp:cNvSpPr/>
      </dsp:nvSpPr>
      <dsp:spPr>
        <a:xfrm>
          <a:off x="7041543" y="2111968"/>
          <a:ext cx="2981250" cy="2118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In addition, users may also disable </a:t>
          </a:r>
          <a:r>
            <a:rPr lang="en-US" sz="1800" kern="1200" dirty="0" err="1"/>
            <a:t>Javascript</a:t>
          </a:r>
          <a:r>
            <a:rPr lang="en-US" sz="1800" kern="1200" dirty="0"/>
            <a:t> in their browsers. </a:t>
          </a:r>
        </a:p>
      </dsp:txBody>
      <dsp:txXfrm>
        <a:off x="7041543" y="2111968"/>
        <a:ext cx="2981250" cy="21181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7F905-8ADB-490F-ACBB-6D48470EAE9A}">
      <dsp:nvSpPr>
        <dsp:cNvPr id="0" name=""/>
        <dsp:cNvSpPr/>
      </dsp:nvSpPr>
      <dsp:spPr>
        <a:xfrm>
          <a:off x="0" y="3937438"/>
          <a:ext cx="5906181" cy="12923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tr-TR" sz="2300" kern="1200"/>
            <a:t>There are 2 approaches :</a:t>
          </a:r>
          <a:endParaRPr lang="en-US" sz="2300" kern="1200"/>
        </a:p>
      </dsp:txBody>
      <dsp:txXfrm>
        <a:off x="0" y="3937438"/>
        <a:ext cx="5906181" cy="697871"/>
      </dsp:txXfrm>
    </dsp:sp>
    <dsp:sp modelId="{9E874ECF-5632-4395-AC41-2409C4F85348}">
      <dsp:nvSpPr>
        <dsp:cNvPr id="0" name=""/>
        <dsp:cNvSpPr/>
      </dsp:nvSpPr>
      <dsp:spPr>
        <a:xfrm>
          <a:off x="0" y="4609462"/>
          <a:ext cx="2953090" cy="5944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tr-TR" sz="2100" kern="1200"/>
            <a:t>Focus/Blur (FB) method</a:t>
          </a:r>
          <a:endParaRPr lang="en-US" sz="2100" kern="1200"/>
        </a:p>
      </dsp:txBody>
      <dsp:txXfrm>
        <a:off x="0" y="4609462"/>
        <a:ext cx="2953090" cy="594483"/>
      </dsp:txXfrm>
    </dsp:sp>
    <dsp:sp modelId="{409021DB-2460-43C2-B4F1-44AA63F1AEB7}">
      <dsp:nvSpPr>
        <dsp:cNvPr id="0" name=""/>
        <dsp:cNvSpPr/>
      </dsp:nvSpPr>
      <dsp:spPr>
        <a:xfrm>
          <a:off x="2953090" y="4609462"/>
          <a:ext cx="2953090" cy="59448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tr-TR" sz="2100" kern="1200"/>
            <a:t>Last Event (LE) method</a:t>
          </a:r>
          <a:endParaRPr lang="en-US" sz="2100" kern="1200"/>
        </a:p>
      </dsp:txBody>
      <dsp:txXfrm>
        <a:off x="2953090" y="4609462"/>
        <a:ext cx="2953090" cy="594483"/>
      </dsp:txXfrm>
    </dsp:sp>
    <dsp:sp modelId="{953B14E1-4D14-43EF-A1E3-3C2792FBEC3D}">
      <dsp:nvSpPr>
        <dsp:cNvPr id="0" name=""/>
        <dsp:cNvSpPr/>
      </dsp:nvSpPr>
      <dsp:spPr>
        <a:xfrm rot="10800000">
          <a:off x="0" y="1969181"/>
          <a:ext cx="5906181" cy="198764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The computation of dwell time on server-side are built on a number of heuristics.</a:t>
          </a:r>
        </a:p>
      </dsp:txBody>
      <dsp:txXfrm rot="10800000">
        <a:off x="0" y="1969181"/>
        <a:ext cx="5906181" cy="1291510"/>
      </dsp:txXfrm>
    </dsp:sp>
    <dsp:sp modelId="{195BFDBA-D284-4328-8CF3-3A7ECBD7173F}">
      <dsp:nvSpPr>
        <dsp:cNvPr id="0" name=""/>
        <dsp:cNvSpPr/>
      </dsp:nvSpPr>
      <dsp:spPr>
        <a:xfrm rot="10800000">
          <a:off x="0" y="924"/>
          <a:ext cx="5906181" cy="198764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When client-side logs are not available, we resort to server-side logging to infer users’ attention on item pages. </a:t>
          </a:r>
        </a:p>
      </dsp:txBody>
      <dsp:txXfrm rot="10800000">
        <a:off x="0" y="924"/>
        <a:ext cx="5906181" cy="12915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5206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596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878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278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062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163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885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088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993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09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715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213777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DOM_event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Support-vector_machine" TargetMode="External"/><Relationship Id="rId5" Type="http://schemas.openxmlformats.org/officeDocument/2006/relationships/hyperlink" Target="https://en.wikipedia.org/wiki/Dwell_time" TargetMode="External"/><Relationship Id="rId4" Type="http://schemas.openxmlformats.org/officeDocument/2006/relationships/hyperlink" Target="https://www.searchenginejournal.com/dwell-time-seo/294471/"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3664D5-E280-4A33-94A9-A05A592F9619}"/>
              </a:ext>
            </a:extLst>
          </p:cNvPr>
          <p:cNvPicPr>
            <a:picLocks noChangeAspect="1"/>
          </p:cNvPicPr>
          <p:nvPr/>
        </p:nvPicPr>
        <p:blipFill rotWithShape="1">
          <a:blip r:embed="rId2"/>
          <a:srcRect t="1415" b="14315"/>
          <a:stretch/>
        </p:blipFill>
        <p:spPr>
          <a:xfrm>
            <a:off x="0" y="10"/>
            <a:ext cx="12191980" cy="6857990"/>
          </a:xfrm>
          <a:prstGeom prst="rect">
            <a:avLst/>
          </a:prstGeom>
        </p:spPr>
      </p:pic>
      <p:sp useBgFill="1">
        <p:nvSpPr>
          <p:cNvPr id="18" name="Rectangle 17">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45CAD881-A829-45B0-80A0-D11A9D1D75F4}"/>
              </a:ext>
            </a:extLst>
          </p:cNvPr>
          <p:cNvSpPr>
            <a:spLocks noGrp="1"/>
          </p:cNvSpPr>
          <p:nvPr>
            <p:ph type="ctrTitle"/>
          </p:nvPr>
        </p:nvSpPr>
        <p:spPr>
          <a:xfrm>
            <a:off x="1771132" y="2091263"/>
            <a:ext cx="8649738" cy="2590800"/>
          </a:xfrm>
        </p:spPr>
        <p:txBody>
          <a:bodyPr>
            <a:normAutofit/>
          </a:bodyPr>
          <a:lstStyle/>
          <a:p>
            <a:r>
              <a:rPr lang="tr-TR" sz="6000" dirty="0">
                <a:solidFill>
                  <a:schemeClr val="accent4">
                    <a:lumMod val="75000"/>
                  </a:schemeClr>
                </a:solidFill>
              </a:rPr>
              <a:t>Beyond </a:t>
            </a:r>
            <a:r>
              <a:rPr lang="tr-TR" sz="6000" dirty="0" err="1">
                <a:solidFill>
                  <a:schemeClr val="accent4">
                    <a:lumMod val="75000"/>
                  </a:schemeClr>
                </a:solidFill>
              </a:rPr>
              <a:t>Clicks</a:t>
            </a:r>
            <a:r>
              <a:rPr lang="tr-TR" sz="6000" dirty="0">
                <a:solidFill>
                  <a:schemeClr val="accent4">
                    <a:lumMod val="75000"/>
                  </a:schemeClr>
                </a:solidFill>
              </a:rPr>
              <a:t> : </a:t>
            </a:r>
            <a:r>
              <a:rPr lang="tr-TR" sz="6000" dirty="0" err="1">
                <a:solidFill>
                  <a:schemeClr val="accent4">
                    <a:lumMod val="75000"/>
                  </a:schemeClr>
                </a:solidFill>
              </a:rPr>
              <a:t>Dwell</a:t>
            </a:r>
            <a:r>
              <a:rPr lang="tr-TR" sz="6000" dirty="0">
                <a:solidFill>
                  <a:schemeClr val="accent4">
                    <a:lumMod val="75000"/>
                  </a:schemeClr>
                </a:solidFill>
              </a:rPr>
              <a:t> Time </a:t>
            </a:r>
            <a:r>
              <a:rPr lang="tr-TR" sz="6000" dirty="0" err="1">
                <a:solidFill>
                  <a:schemeClr val="accent4">
                    <a:lumMod val="75000"/>
                  </a:schemeClr>
                </a:solidFill>
              </a:rPr>
              <a:t>For</a:t>
            </a:r>
            <a:r>
              <a:rPr lang="tr-TR" sz="6000" dirty="0">
                <a:solidFill>
                  <a:schemeClr val="accent4">
                    <a:lumMod val="75000"/>
                  </a:schemeClr>
                </a:solidFill>
              </a:rPr>
              <a:t> </a:t>
            </a:r>
            <a:r>
              <a:rPr lang="tr-TR" sz="6000" dirty="0" err="1">
                <a:solidFill>
                  <a:schemeClr val="accent4">
                    <a:lumMod val="75000"/>
                  </a:schemeClr>
                </a:solidFill>
              </a:rPr>
              <a:t>Personalization</a:t>
            </a:r>
            <a:br>
              <a:rPr lang="tr-TR" sz="5800" dirty="0"/>
            </a:br>
            <a:endParaRPr lang="tr-TR" sz="5800" dirty="0"/>
          </a:p>
        </p:txBody>
      </p:sp>
      <p:sp>
        <p:nvSpPr>
          <p:cNvPr id="3" name="Alt Başlık 2">
            <a:extLst>
              <a:ext uri="{FF2B5EF4-FFF2-40B4-BE49-F238E27FC236}">
                <a16:creationId xmlns:a16="http://schemas.microsoft.com/office/drawing/2014/main" id="{27DB5C35-27C1-4149-8648-BF9812BF8410}"/>
              </a:ext>
            </a:extLst>
          </p:cNvPr>
          <p:cNvSpPr>
            <a:spLocks noGrp="1"/>
          </p:cNvSpPr>
          <p:nvPr>
            <p:ph type="subTitle" idx="1"/>
          </p:nvPr>
        </p:nvSpPr>
        <p:spPr>
          <a:xfrm>
            <a:off x="1771130" y="4027252"/>
            <a:ext cx="8652788" cy="1112012"/>
          </a:xfrm>
        </p:spPr>
        <p:txBody>
          <a:bodyPr>
            <a:noAutofit/>
          </a:bodyPr>
          <a:lstStyle/>
          <a:p>
            <a:pPr>
              <a:lnSpc>
                <a:spcPct val="90000"/>
              </a:lnSpc>
              <a:spcAft>
                <a:spcPts val="600"/>
              </a:spcAft>
            </a:pPr>
            <a:endParaRPr lang="tr-TR" sz="2400" dirty="0"/>
          </a:p>
          <a:p>
            <a:pPr>
              <a:lnSpc>
                <a:spcPct val="90000"/>
              </a:lnSpc>
              <a:spcAft>
                <a:spcPts val="600"/>
              </a:spcAft>
            </a:pPr>
            <a:r>
              <a:rPr lang="tr-TR" sz="2800" dirty="0" err="1"/>
              <a:t>Recommender</a:t>
            </a:r>
            <a:r>
              <a:rPr lang="tr-TR" sz="2800" dirty="0"/>
              <a:t> </a:t>
            </a:r>
            <a:r>
              <a:rPr lang="tr-TR" sz="2800" dirty="0" err="1"/>
              <a:t>Systems</a:t>
            </a:r>
            <a:r>
              <a:rPr lang="tr-TR" sz="2800" dirty="0"/>
              <a:t> Best </a:t>
            </a:r>
            <a:r>
              <a:rPr lang="tr-TR" sz="2800" dirty="0" err="1"/>
              <a:t>Paper</a:t>
            </a:r>
            <a:r>
              <a:rPr lang="tr-TR" sz="2800" dirty="0"/>
              <a:t> </a:t>
            </a:r>
            <a:r>
              <a:rPr lang="tr-TR" sz="2800" dirty="0" err="1"/>
              <a:t>Award</a:t>
            </a:r>
            <a:r>
              <a:rPr lang="tr-TR" sz="2800" dirty="0"/>
              <a:t> in 2014</a:t>
            </a:r>
          </a:p>
          <a:p>
            <a:pPr>
              <a:lnSpc>
                <a:spcPct val="90000"/>
              </a:lnSpc>
              <a:spcAft>
                <a:spcPts val="600"/>
              </a:spcAft>
            </a:pPr>
            <a:endParaRPr lang="tr-TR" sz="2400" dirty="0"/>
          </a:p>
          <a:p>
            <a:pPr>
              <a:lnSpc>
                <a:spcPct val="90000"/>
              </a:lnSpc>
              <a:spcAft>
                <a:spcPts val="600"/>
              </a:spcAft>
            </a:pPr>
            <a:endParaRPr lang="tr-TR" sz="2400" dirty="0"/>
          </a:p>
          <a:p>
            <a:pPr algn="r">
              <a:lnSpc>
                <a:spcPct val="90000"/>
              </a:lnSpc>
              <a:spcAft>
                <a:spcPts val="600"/>
              </a:spcAft>
            </a:pPr>
            <a:r>
              <a:rPr lang="tr-TR" sz="2400" dirty="0"/>
              <a:t>Alper KOCAMAN</a:t>
            </a:r>
          </a:p>
          <a:p>
            <a:pPr algn="r">
              <a:lnSpc>
                <a:spcPct val="90000"/>
              </a:lnSpc>
              <a:spcAft>
                <a:spcPts val="600"/>
              </a:spcAft>
            </a:pPr>
            <a:r>
              <a:rPr lang="tr-TR" sz="2400" dirty="0"/>
              <a:t>2169589</a:t>
            </a:r>
          </a:p>
        </p:txBody>
      </p:sp>
      <p:sp>
        <p:nvSpPr>
          <p:cNvPr id="22" name="Rectangle 21">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63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723561-B365-4979-987D-5EE0427F8B0D}"/>
              </a:ext>
            </a:extLst>
          </p:cNvPr>
          <p:cNvSpPr>
            <a:spLocks noGrp="1"/>
          </p:cNvSpPr>
          <p:nvPr>
            <p:ph type="title"/>
          </p:nvPr>
        </p:nvSpPr>
        <p:spPr>
          <a:xfrm>
            <a:off x="1066800" y="642594"/>
            <a:ext cx="10058400" cy="1371600"/>
          </a:xfrm>
        </p:spPr>
        <p:txBody>
          <a:bodyPr>
            <a:normAutofit/>
          </a:bodyPr>
          <a:lstStyle/>
          <a:p>
            <a:pPr algn="ctr"/>
            <a:r>
              <a:rPr lang="tr-TR" dirty="0"/>
              <a:t>2 </a:t>
            </a:r>
            <a:r>
              <a:rPr lang="tr-TR" dirty="0" err="1"/>
              <a:t>complementary</a:t>
            </a:r>
            <a:r>
              <a:rPr lang="tr-TR" dirty="0"/>
              <a:t> </a:t>
            </a:r>
            <a:r>
              <a:rPr lang="tr-TR" dirty="0" err="1"/>
              <a:t>methods</a:t>
            </a:r>
            <a:r>
              <a:rPr lang="tr-TR" dirty="0"/>
              <a:t> </a:t>
            </a:r>
            <a:r>
              <a:rPr lang="tr-TR" dirty="0" err="1"/>
              <a:t>are</a:t>
            </a:r>
            <a:r>
              <a:rPr lang="tr-TR" dirty="0"/>
              <a:t> </a:t>
            </a:r>
            <a:r>
              <a:rPr lang="tr-TR" dirty="0" err="1"/>
              <a:t>described</a:t>
            </a:r>
            <a:r>
              <a:rPr lang="tr-TR" dirty="0"/>
              <a:t>:</a:t>
            </a:r>
          </a:p>
        </p:txBody>
      </p:sp>
      <p:graphicFrame>
        <p:nvGraphicFramePr>
          <p:cNvPr id="5" name="İçerik Yer Tutucusu 2">
            <a:extLst>
              <a:ext uri="{FF2B5EF4-FFF2-40B4-BE49-F238E27FC236}">
                <a16:creationId xmlns:a16="http://schemas.microsoft.com/office/drawing/2014/main" id="{A034E00E-1795-4EF1-9091-10E931D8CBEB}"/>
              </a:ext>
            </a:extLst>
          </p:cNvPr>
          <p:cNvGraphicFramePr>
            <a:graphicFrameLocks noGrp="1"/>
          </p:cNvGraphicFramePr>
          <p:nvPr>
            <p:ph idx="1"/>
            <p:extLst>
              <p:ext uri="{D42A27DB-BD31-4B8C-83A1-F6EECF244321}">
                <p14:modId xmlns:p14="http://schemas.microsoft.com/office/powerpoint/2010/main" val="3403896026"/>
              </p:ext>
            </p:extLst>
          </p:nvPr>
        </p:nvGraphicFramePr>
        <p:xfrm>
          <a:off x="1066800" y="1741251"/>
          <a:ext cx="10058400" cy="4294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39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813F473C-2C2C-4C0F-9A24-B60FEEF6A5C1}"/>
              </a:ext>
            </a:extLst>
          </p:cNvPr>
          <p:cNvSpPr>
            <a:spLocks noGrp="1"/>
          </p:cNvSpPr>
          <p:nvPr>
            <p:ph type="title"/>
          </p:nvPr>
        </p:nvSpPr>
        <p:spPr>
          <a:xfrm>
            <a:off x="676240" y="875324"/>
            <a:ext cx="3536510" cy="5093520"/>
          </a:xfrm>
        </p:spPr>
        <p:txBody>
          <a:bodyPr>
            <a:normAutofit/>
          </a:bodyPr>
          <a:lstStyle/>
          <a:p>
            <a:pPr algn="ctr"/>
            <a:r>
              <a:rPr lang="tr-TR" sz="4400">
                <a:solidFill>
                  <a:schemeClr val="tx1"/>
                </a:solidFill>
              </a:rPr>
              <a:t>Client Side Dwell Time </a:t>
            </a:r>
          </a:p>
        </p:txBody>
      </p:sp>
      <p:sp>
        <p:nvSpPr>
          <p:cNvPr id="3" name="İçerik Yer Tutucusu 2">
            <a:extLst>
              <a:ext uri="{FF2B5EF4-FFF2-40B4-BE49-F238E27FC236}">
                <a16:creationId xmlns:a16="http://schemas.microsoft.com/office/drawing/2014/main" id="{FC125F65-7C0B-428C-B3FB-830C5723169E}"/>
              </a:ext>
            </a:extLst>
          </p:cNvPr>
          <p:cNvSpPr>
            <a:spLocks noGrp="1"/>
          </p:cNvSpPr>
          <p:nvPr>
            <p:ph idx="1"/>
          </p:nvPr>
        </p:nvSpPr>
        <p:spPr>
          <a:xfrm>
            <a:off x="5478124" y="237745"/>
            <a:ext cx="5647076" cy="6382512"/>
          </a:xfrm>
        </p:spPr>
        <p:txBody>
          <a:bodyPr anchor="ctr">
            <a:normAutofit/>
          </a:bodyPr>
          <a:lstStyle/>
          <a:p>
            <a:r>
              <a:rPr lang="en-US" sz="2400" dirty="0"/>
              <a:t>Client-side logging utilizes </a:t>
            </a:r>
            <a:r>
              <a:rPr lang="en-US" sz="2400" dirty="0" err="1"/>
              <a:t>Javascript</a:t>
            </a:r>
            <a:r>
              <a:rPr lang="en-US" sz="2400" dirty="0"/>
              <a:t>/DOM events to record how users interact with the content story pages. </a:t>
            </a:r>
            <a:endParaRPr lang="tr-TR" sz="2400" dirty="0"/>
          </a:p>
          <a:p>
            <a:pPr lvl="1"/>
            <a:r>
              <a:rPr lang="en-US" sz="2400" dirty="0"/>
              <a:t>Examples of DOM</a:t>
            </a:r>
            <a:r>
              <a:rPr lang="tr-TR" sz="2400" dirty="0"/>
              <a:t>(</a:t>
            </a:r>
            <a:r>
              <a:rPr lang="tr-TR" sz="2400" dirty="0" err="1"/>
              <a:t>Document</a:t>
            </a:r>
            <a:r>
              <a:rPr lang="tr-TR" sz="2400" dirty="0"/>
              <a:t> Object Model)</a:t>
            </a:r>
            <a:r>
              <a:rPr lang="en-US" sz="2400" dirty="0"/>
              <a:t> events:</a:t>
            </a:r>
          </a:p>
          <a:p>
            <a:pPr lvl="1"/>
            <a:r>
              <a:rPr lang="en-US" sz="2400" dirty="0"/>
              <a:t>When a user clicks the mouse</a:t>
            </a:r>
          </a:p>
          <a:p>
            <a:pPr lvl="1"/>
            <a:r>
              <a:rPr lang="en-US" sz="2400" dirty="0"/>
              <a:t>When a web page has loaded</a:t>
            </a:r>
          </a:p>
          <a:p>
            <a:pPr lvl="1"/>
            <a:r>
              <a:rPr lang="en-US" sz="2400" dirty="0"/>
              <a:t>When an image has been loaded</a:t>
            </a:r>
          </a:p>
          <a:p>
            <a:pPr lvl="1"/>
            <a:r>
              <a:rPr lang="en-US" sz="2400" dirty="0"/>
              <a:t>When the mouse moves over an element</a:t>
            </a:r>
          </a:p>
          <a:p>
            <a:pPr lvl="1"/>
            <a:r>
              <a:rPr lang="en-US" sz="2400" dirty="0"/>
              <a:t>When an input field is changed</a:t>
            </a:r>
          </a:p>
          <a:p>
            <a:pPr lvl="1"/>
            <a:r>
              <a:rPr lang="en-US" sz="2400" dirty="0"/>
              <a:t>When an HTML form is submitted</a:t>
            </a:r>
          </a:p>
          <a:p>
            <a:pPr lvl="1"/>
            <a:r>
              <a:rPr lang="en-US" sz="2400" dirty="0"/>
              <a:t>When a user strokes a key</a:t>
            </a:r>
          </a:p>
          <a:p>
            <a:endParaRPr lang="tr-TR" sz="2000" dirty="0"/>
          </a:p>
        </p:txBody>
      </p:sp>
    </p:spTree>
    <p:extLst>
      <p:ext uri="{BB962C8B-B14F-4D97-AF65-F5344CB8AC3E}">
        <p14:creationId xmlns:p14="http://schemas.microsoft.com/office/powerpoint/2010/main" val="132284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5" name="İçerik Yer Tutucusu 4">
            <a:extLst>
              <a:ext uri="{FF2B5EF4-FFF2-40B4-BE49-F238E27FC236}">
                <a16:creationId xmlns:a16="http://schemas.microsoft.com/office/drawing/2014/main" id="{F1150E6A-2AE7-4A04-A992-D7F5CCD6D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777" y="643467"/>
            <a:ext cx="9888718" cy="5571066"/>
          </a:xfrm>
          <a:prstGeom prst="rect">
            <a:avLst/>
          </a:prstGeom>
        </p:spPr>
      </p:pic>
    </p:spTree>
    <p:extLst>
      <p:ext uri="{BB962C8B-B14F-4D97-AF65-F5344CB8AC3E}">
        <p14:creationId xmlns:p14="http://schemas.microsoft.com/office/powerpoint/2010/main" val="201807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B21D3F-689B-4C11-9F26-79A6D3EFE214}"/>
              </a:ext>
            </a:extLst>
          </p:cNvPr>
          <p:cNvSpPr>
            <a:spLocks noGrp="1"/>
          </p:cNvSpPr>
          <p:nvPr>
            <p:ph type="title"/>
          </p:nvPr>
        </p:nvSpPr>
        <p:spPr>
          <a:xfrm>
            <a:off x="1066800" y="642594"/>
            <a:ext cx="10058400" cy="1371600"/>
          </a:xfrm>
        </p:spPr>
        <p:txBody>
          <a:bodyPr>
            <a:normAutofit/>
          </a:bodyPr>
          <a:lstStyle/>
          <a:p>
            <a:pPr algn="ctr"/>
            <a:r>
              <a:rPr lang="tr-TR" dirty="0" err="1"/>
              <a:t>Problems</a:t>
            </a:r>
            <a:r>
              <a:rPr lang="tr-TR" dirty="0"/>
              <a:t> </a:t>
            </a:r>
            <a:r>
              <a:rPr lang="tr-TR" dirty="0" err="1"/>
              <a:t>with</a:t>
            </a:r>
            <a:r>
              <a:rPr lang="tr-TR" dirty="0"/>
              <a:t> Client Side </a:t>
            </a:r>
            <a:r>
              <a:rPr lang="tr-TR" dirty="0" err="1"/>
              <a:t>Logging</a:t>
            </a:r>
            <a:endParaRPr lang="tr-TR"/>
          </a:p>
        </p:txBody>
      </p:sp>
      <p:graphicFrame>
        <p:nvGraphicFramePr>
          <p:cNvPr id="5" name="İçerik Yer Tutucusu 2">
            <a:extLst>
              <a:ext uri="{FF2B5EF4-FFF2-40B4-BE49-F238E27FC236}">
                <a16:creationId xmlns:a16="http://schemas.microsoft.com/office/drawing/2014/main" id="{5CF744FC-5FA3-402E-A837-F8B14A91F111}"/>
              </a:ext>
            </a:extLst>
          </p:cNvPr>
          <p:cNvGraphicFramePr>
            <a:graphicFrameLocks noGrp="1"/>
          </p:cNvGraphicFramePr>
          <p:nvPr>
            <p:ph idx="1"/>
            <p:extLst>
              <p:ext uri="{D42A27DB-BD31-4B8C-83A1-F6EECF244321}">
                <p14:modId xmlns:p14="http://schemas.microsoft.com/office/powerpoint/2010/main" val="4151538138"/>
              </p:ext>
            </p:extLst>
          </p:nvPr>
        </p:nvGraphicFramePr>
        <p:xfrm>
          <a:off x="1066800" y="1536970"/>
          <a:ext cx="10058400" cy="4498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88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Başlık 1">
            <a:extLst>
              <a:ext uri="{FF2B5EF4-FFF2-40B4-BE49-F238E27FC236}">
                <a16:creationId xmlns:a16="http://schemas.microsoft.com/office/drawing/2014/main" id="{31680523-9EDD-4C8A-BCF0-5CDAEB161B51}"/>
              </a:ext>
            </a:extLst>
          </p:cNvPr>
          <p:cNvSpPr>
            <a:spLocks noGrp="1"/>
          </p:cNvSpPr>
          <p:nvPr>
            <p:ph type="title"/>
          </p:nvPr>
        </p:nvSpPr>
        <p:spPr>
          <a:xfrm>
            <a:off x="573409" y="559477"/>
            <a:ext cx="3765200" cy="5709931"/>
          </a:xfrm>
        </p:spPr>
        <p:txBody>
          <a:bodyPr>
            <a:normAutofit/>
          </a:bodyPr>
          <a:lstStyle/>
          <a:p>
            <a:pPr algn="ctr"/>
            <a:r>
              <a:rPr lang="tr-TR" dirty="0"/>
              <a:t>Server Side </a:t>
            </a:r>
            <a:r>
              <a:rPr lang="tr-TR" dirty="0" err="1"/>
              <a:t>Dwell</a:t>
            </a:r>
            <a:r>
              <a:rPr lang="tr-TR" dirty="0"/>
              <a:t> Time</a:t>
            </a:r>
            <a:endParaRPr lang="tr-T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İçerik Yer Tutucusu 2">
            <a:extLst>
              <a:ext uri="{FF2B5EF4-FFF2-40B4-BE49-F238E27FC236}">
                <a16:creationId xmlns:a16="http://schemas.microsoft.com/office/drawing/2014/main" id="{27EB9F28-0D01-4280-B6FE-4AC25C0C6282}"/>
              </a:ext>
            </a:extLst>
          </p:cNvPr>
          <p:cNvGraphicFramePr>
            <a:graphicFrameLocks noGrp="1"/>
          </p:cNvGraphicFramePr>
          <p:nvPr>
            <p:ph idx="1"/>
            <p:extLst>
              <p:ext uri="{D42A27DB-BD31-4B8C-83A1-F6EECF244321}">
                <p14:modId xmlns:p14="http://schemas.microsoft.com/office/powerpoint/2010/main" val="372787965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6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0FB4B0-A445-4AF7-A39A-F73A99B9DF36}"/>
              </a:ext>
            </a:extLst>
          </p:cNvPr>
          <p:cNvSpPr>
            <a:spLocks noGrp="1"/>
          </p:cNvSpPr>
          <p:nvPr>
            <p:ph type="title"/>
          </p:nvPr>
        </p:nvSpPr>
        <p:spPr/>
        <p:txBody>
          <a:bodyPr/>
          <a:lstStyle/>
          <a:p>
            <a:r>
              <a:rPr lang="tr-TR" dirty="0" err="1"/>
              <a:t>Focus</a:t>
            </a:r>
            <a:r>
              <a:rPr lang="tr-TR" dirty="0"/>
              <a:t>/</a:t>
            </a:r>
            <a:r>
              <a:rPr lang="tr-TR" dirty="0" err="1"/>
              <a:t>Blur</a:t>
            </a:r>
            <a:r>
              <a:rPr lang="tr-TR" dirty="0"/>
              <a:t> </a:t>
            </a:r>
            <a:r>
              <a:rPr lang="tr-TR" dirty="0" err="1"/>
              <a:t>Method</a:t>
            </a:r>
            <a:endParaRPr lang="tr-TR" dirty="0"/>
          </a:p>
        </p:txBody>
      </p:sp>
      <p:pic>
        <p:nvPicPr>
          <p:cNvPr id="5" name="İçerik Yer Tutucusu 4">
            <a:extLst>
              <a:ext uri="{FF2B5EF4-FFF2-40B4-BE49-F238E27FC236}">
                <a16:creationId xmlns:a16="http://schemas.microsoft.com/office/drawing/2014/main" id="{A693022B-45EA-4AAC-960C-21F3F4685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945532"/>
            <a:ext cx="9999227" cy="4190296"/>
          </a:xfrm>
        </p:spPr>
      </p:pic>
    </p:spTree>
    <p:extLst>
      <p:ext uri="{BB962C8B-B14F-4D97-AF65-F5344CB8AC3E}">
        <p14:creationId xmlns:p14="http://schemas.microsoft.com/office/powerpoint/2010/main" val="311634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C5D7E2-B4C1-439D-B029-C32D3915613D}"/>
              </a:ext>
            </a:extLst>
          </p:cNvPr>
          <p:cNvSpPr>
            <a:spLocks noGrp="1"/>
          </p:cNvSpPr>
          <p:nvPr>
            <p:ph type="title"/>
          </p:nvPr>
        </p:nvSpPr>
        <p:spPr>
          <a:xfrm>
            <a:off x="1066800" y="642594"/>
            <a:ext cx="10058400" cy="1371600"/>
          </a:xfrm>
        </p:spPr>
        <p:txBody>
          <a:bodyPr>
            <a:normAutofit/>
          </a:bodyPr>
          <a:lstStyle/>
          <a:p>
            <a:r>
              <a:rPr lang="tr-TR" dirty="0" err="1"/>
              <a:t>Weaknesses</a:t>
            </a:r>
            <a:r>
              <a:rPr lang="tr-TR" dirty="0"/>
              <a:t> of </a:t>
            </a:r>
            <a:r>
              <a:rPr lang="tr-TR" dirty="0" err="1"/>
              <a:t>Focus</a:t>
            </a:r>
            <a:r>
              <a:rPr lang="tr-TR" dirty="0"/>
              <a:t>/</a:t>
            </a:r>
            <a:r>
              <a:rPr lang="tr-TR" dirty="0" err="1"/>
              <a:t>Blur</a:t>
            </a:r>
            <a:r>
              <a:rPr lang="tr-TR" dirty="0"/>
              <a:t> </a:t>
            </a:r>
            <a:r>
              <a:rPr lang="tr-TR" dirty="0" err="1"/>
              <a:t>Method</a:t>
            </a:r>
            <a:endParaRPr lang="tr-TR" dirty="0"/>
          </a:p>
        </p:txBody>
      </p:sp>
      <p:pic>
        <p:nvPicPr>
          <p:cNvPr id="7" name="Graphic 6">
            <a:extLst>
              <a:ext uri="{FF2B5EF4-FFF2-40B4-BE49-F238E27FC236}">
                <a16:creationId xmlns:a16="http://schemas.microsoft.com/office/drawing/2014/main" id="{59625CFF-20BD-4106-BE10-2E0660389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2639036" cy="2639036"/>
          </a:xfrm>
          <a:prstGeom prst="rect">
            <a:avLst/>
          </a:prstGeom>
        </p:spPr>
      </p:pic>
      <p:sp>
        <p:nvSpPr>
          <p:cNvPr id="3" name="İçerik Yer Tutucusu 2">
            <a:extLst>
              <a:ext uri="{FF2B5EF4-FFF2-40B4-BE49-F238E27FC236}">
                <a16:creationId xmlns:a16="http://schemas.microsoft.com/office/drawing/2014/main" id="{164C2FE3-BD00-4A03-B15B-DAC05A4CE362}"/>
              </a:ext>
            </a:extLst>
          </p:cNvPr>
          <p:cNvSpPr>
            <a:spLocks noGrp="1"/>
          </p:cNvSpPr>
          <p:nvPr>
            <p:ph idx="1"/>
          </p:nvPr>
        </p:nvSpPr>
        <p:spPr>
          <a:xfrm>
            <a:off x="4637165" y="1643974"/>
            <a:ext cx="6488035" cy="4391066"/>
          </a:xfrm>
        </p:spPr>
        <p:txBody>
          <a:bodyPr>
            <a:noAutofit/>
          </a:bodyPr>
          <a:lstStyle/>
          <a:p>
            <a:r>
              <a:rPr lang="en-US" sz="2200" dirty="0"/>
              <a:t>The FB approach can over-estimate the dwell time because servers do not know the exact time the target story page loses its user attention. For</a:t>
            </a:r>
            <a:r>
              <a:rPr lang="tr-TR" sz="2200" dirty="0"/>
              <a:t> </a:t>
            </a:r>
            <a:r>
              <a:rPr lang="en-US" sz="2200" dirty="0"/>
              <a:t>the</a:t>
            </a:r>
            <a:r>
              <a:rPr lang="tr-TR" sz="2200" dirty="0"/>
              <a:t> </a:t>
            </a:r>
            <a:r>
              <a:rPr lang="en-US" sz="2200" dirty="0"/>
              <a:t>above</a:t>
            </a:r>
            <a:r>
              <a:rPr lang="tr-TR" sz="2200" dirty="0"/>
              <a:t> </a:t>
            </a:r>
            <a:r>
              <a:rPr lang="en-US" sz="2200" dirty="0"/>
              <a:t>example,</a:t>
            </a:r>
            <a:r>
              <a:rPr lang="tr-TR" sz="2200" dirty="0"/>
              <a:t> </a:t>
            </a:r>
            <a:r>
              <a:rPr lang="en-US" sz="2200" dirty="0"/>
              <a:t>if</a:t>
            </a:r>
            <a:r>
              <a:rPr lang="tr-TR" sz="2200" dirty="0"/>
              <a:t> </a:t>
            </a:r>
            <a:r>
              <a:rPr lang="en-US" sz="2200" dirty="0"/>
              <a:t>the</a:t>
            </a:r>
            <a:r>
              <a:rPr lang="tr-TR" sz="2200" dirty="0"/>
              <a:t> </a:t>
            </a:r>
            <a:r>
              <a:rPr lang="en-US" sz="2200" dirty="0"/>
              <a:t>last</a:t>
            </a:r>
            <a:r>
              <a:rPr lang="tr-TR" sz="2200" dirty="0"/>
              <a:t> </a:t>
            </a:r>
            <a:r>
              <a:rPr lang="en-US" sz="2200" dirty="0"/>
              <a:t>click</a:t>
            </a:r>
            <a:r>
              <a:rPr lang="tr-TR" sz="2200" dirty="0"/>
              <a:t> </a:t>
            </a:r>
            <a:r>
              <a:rPr lang="en-US" sz="2200" dirty="0"/>
              <a:t>happens</a:t>
            </a:r>
            <a:r>
              <a:rPr lang="tr-TR" sz="2200" dirty="0"/>
              <a:t> </a:t>
            </a:r>
            <a:r>
              <a:rPr lang="en-US" sz="2200" dirty="0"/>
              <a:t>on</a:t>
            </a:r>
            <a:r>
              <a:rPr lang="tr-TR" sz="2200" dirty="0"/>
              <a:t> </a:t>
            </a:r>
            <a:r>
              <a:rPr lang="en-US" sz="2200" dirty="0"/>
              <a:t>some</a:t>
            </a:r>
            <a:r>
              <a:rPr lang="tr-TR" sz="2200" dirty="0"/>
              <a:t> </a:t>
            </a:r>
            <a:r>
              <a:rPr lang="en-US" sz="2200" dirty="0"/>
              <a:t>other page, (t5 − t4) interval could includes some user time spent outside the target page. </a:t>
            </a:r>
            <a:endParaRPr lang="tr-TR" sz="2200" dirty="0"/>
          </a:p>
          <a:p>
            <a:r>
              <a:rPr lang="en-US" sz="2200" dirty="0"/>
              <a:t>The FB approach might also under-estimate </a:t>
            </a:r>
            <a:r>
              <a:rPr lang="tr-TR" sz="2200" dirty="0"/>
              <a:t>t</a:t>
            </a:r>
            <a:r>
              <a:rPr lang="en-US" sz="2200" dirty="0"/>
              <a:t>he</a:t>
            </a:r>
            <a:r>
              <a:rPr lang="tr-TR" sz="2200" dirty="0"/>
              <a:t> </a:t>
            </a:r>
            <a:r>
              <a:rPr lang="en-US" sz="2200" dirty="0"/>
              <a:t>dwell</a:t>
            </a:r>
            <a:r>
              <a:rPr lang="tr-TR" sz="2200" dirty="0"/>
              <a:t> </a:t>
            </a:r>
            <a:r>
              <a:rPr lang="en-US" sz="2200" dirty="0"/>
              <a:t>time</a:t>
            </a:r>
            <a:r>
              <a:rPr lang="tr-TR" sz="2200" dirty="0"/>
              <a:t> </a:t>
            </a:r>
            <a:r>
              <a:rPr lang="en-US" sz="2200" dirty="0"/>
              <a:t>because</a:t>
            </a:r>
            <a:r>
              <a:rPr lang="tr-TR" sz="2200" dirty="0"/>
              <a:t> </a:t>
            </a:r>
            <a:r>
              <a:rPr lang="en-US" sz="2200" dirty="0"/>
              <a:t>servers</a:t>
            </a:r>
            <a:r>
              <a:rPr lang="tr-TR" sz="2200" dirty="0"/>
              <a:t> </a:t>
            </a:r>
            <a:r>
              <a:rPr lang="en-US" sz="2200" dirty="0"/>
              <a:t>also</a:t>
            </a:r>
            <a:r>
              <a:rPr lang="tr-TR" sz="2200" dirty="0"/>
              <a:t> </a:t>
            </a:r>
            <a:r>
              <a:rPr lang="en-US" sz="2200" dirty="0"/>
              <a:t>do</a:t>
            </a:r>
            <a:r>
              <a:rPr lang="tr-TR" sz="2200" dirty="0"/>
              <a:t> </a:t>
            </a:r>
            <a:r>
              <a:rPr lang="en-US" sz="2200" dirty="0"/>
              <a:t>not</a:t>
            </a:r>
            <a:r>
              <a:rPr lang="tr-TR" sz="2200" dirty="0"/>
              <a:t> </a:t>
            </a:r>
            <a:r>
              <a:rPr lang="en-US" sz="2200" dirty="0"/>
              <a:t>accurately</a:t>
            </a:r>
            <a:r>
              <a:rPr lang="tr-TR" sz="2200" dirty="0"/>
              <a:t> </a:t>
            </a:r>
            <a:r>
              <a:rPr lang="en-US" sz="2200" dirty="0"/>
              <a:t>know</a:t>
            </a:r>
            <a:r>
              <a:rPr lang="tr-TR" sz="2200" dirty="0"/>
              <a:t> </a:t>
            </a:r>
            <a:r>
              <a:rPr lang="en-US" sz="2200" dirty="0"/>
              <a:t>the</a:t>
            </a:r>
            <a:r>
              <a:rPr lang="tr-TR" sz="2200" dirty="0"/>
              <a:t> </a:t>
            </a:r>
            <a:r>
              <a:rPr lang="en-US" sz="2200" dirty="0"/>
              <a:t>time</a:t>
            </a:r>
            <a:r>
              <a:rPr lang="tr-TR" sz="2200" dirty="0"/>
              <a:t> </a:t>
            </a:r>
            <a:r>
              <a:rPr lang="en-US" sz="2200" dirty="0"/>
              <a:t>the</a:t>
            </a:r>
            <a:r>
              <a:rPr lang="tr-TR" sz="2200" dirty="0"/>
              <a:t> </a:t>
            </a:r>
            <a:r>
              <a:rPr lang="en-US" sz="2200" dirty="0"/>
              <a:t>target</a:t>
            </a:r>
            <a:r>
              <a:rPr lang="tr-TR" sz="2200" dirty="0"/>
              <a:t> </a:t>
            </a:r>
            <a:r>
              <a:rPr lang="en-US" sz="2200" dirty="0"/>
              <a:t>page</a:t>
            </a:r>
            <a:r>
              <a:rPr lang="tr-TR" sz="2200" dirty="0"/>
              <a:t> </a:t>
            </a:r>
            <a:r>
              <a:rPr lang="en-US" sz="2200" dirty="0"/>
              <a:t>gains</a:t>
            </a:r>
            <a:r>
              <a:rPr lang="tr-TR" sz="2200" dirty="0"/>
              <a:t> </a:t>
            </a:r>
            <a:r>
              <a:rPr lang="en-US" sz="2200" dirty="0"/>
              <a:t>user</a:t>
            </a:r>
            <a:r>
              <a:rPr lang="tr-TR" sz="2200" dirty="0"/>
              <a:t> </a:t>
            </a:r>
            <a:r>
              <a:rPr lang="en-US" sz="2200" dirty="0"/>
              <a:t>attention. For</a:t>
            </a:r>
            <a:r>
              <a:rPr lang="tr-TR" sz="2200" dirty="0"/>
              <a:t> </a:t>
            </a:r>
            <a:r>
              <a:rPr lang="en-US" sz="2200" dirty="0"/>
              <a:t>the</a:t>
            </a:r>
            <a:r>
              <a:rPr lang="tr-TR" sz="2200" dirty="0"/>
              <a:t> </a:t>
            </a:r>
            <a:r>
              <a:rPr lang="en-US" sz="2200" dirty="0" err="1"/>
              <a:t>abov</a:t>
            </a:r>
            <a:r>
              <a:rPr lang="tr-TR" sz="2200" dirty="0"/>
              <a:t>e </a:t>
            </a:r>
            <a:r>
              <a:rPr lang="en-US" sz="2200" dirty="0"/>
              <a:t>example,</a:t>
            </a:r>
            <a:r>
              <a:rPr lang="tr-TR" sz="2200" dirty="0"/>
              <a:t> </a:t>
            </a:r>
            <a:r>
              <a:rPr lang="en-US" sz="2200" dirty="0"/>
              <a:t>if</a:t>
            </a:r>
            <a:r>
              <a:rPr lang="tr-TR" sz="2200" dirty="0"/>
              <a:t> </a:t>
            </a:r>
            <a:r>
              <a:rPr lang="en-US" sz="2200" dirty="0"/>
              <a:t>users have</a:t>
            </a:r>
            <a:r>
              <a:rPr lang="tr-TR" sz="2200" dirty="0"/>
              <a:t> </a:t>
            </a:r>
            <a:r>
              <a:rPr lang="en-US" sz="2200" dirty="0"/>
              <a:t>returned</a:t>
            </a:r>
            <a:r>
              <a:rPr lang="tr-TR" sz="2200" dirty="0"/>
              <a:t> </a:t>
            </a:r>
            <a:r>
              <a:rPr lang="en-US" sz="2200" dirty="0"/>
              <a:t>to</a:t>
            </a:r>
            <a:r>
              <a:rPr lang="tr-TR" sz="2200" dirty="0"/>
              <a:t> </a:t>
            </a:r>
            <a:r>
              <a:rPr lang="en-US" sz="2200" dirty="0"/>
              <a:t>the</a:t>
            </a:r>
            <a:r>
              <a:rPr lang="tr-TR" sz="2200" dirty="0"/>
              <a:t> </a:t>
            </a:r>
            <a:r>
              <a:rPr lang="en-US" sz="2200" dirty="0"/>
              <a:t>target</a:t>
            </a:r>
            <a:r>
              <a:rPr lang="tr-TR" sz="2200" dirty="0"/>
              <a:t> </a:t>
            </a:r>
            <a:r>
              <a:rPr lang="en-US" sz="2200" dirty="0"/>
              <a:t>page</a:t>
            </a:r>
            <a:r>
              <a:rPr lang="tr-TR" sz="2200" dirty="0"/>
              <a:t> </a:t>
            </a:r>
            <a:r>
              <a:rPr lang="en-US" sz="2200" dirty="0"/>
              <a:t>and</a:t>
            </a:r>
            <a:r>
              <a:rPr lang="tr-TR" sz="2200" dirty="0"/>
              <a:t> </a:t>
            </a:r>
            <a:r>
              <a:rPr lang="en-US" sz="2200" dirty="0"/>
              <a:t>read</a:t>
            </a:r>
            <a:r>
              <a:rPr lang="tr-TR" sz="2200" dirty="0"/>
              <a:t> </a:t>
            </a:r>
            <a:r>
              <a:rPr lang="en-US" sz="2200" dirty="0"/>
              <a:t>it</a:t>
            </a:r>
            <a:r>
              <a:rPr lang="tr-TR" sz="2200" dirty="0"/>
              <a:t> </a:t>
            </a:r>
            <a:r>
              <a:rPr lang="en-US" sz="2200" dirty="0"/>
              <a:t>for</a:t>
            </a:r>
            <a:r>
              <a:rPr lang="tr-TR" sz="2200" dirty="0"/>
              <a:t> </a:t>
            </a:r>
            <a:r>
              <a:rPr lang="en-US" sz="2200" dirty="0"/>
              <a:t>some</a:t>
            </a:r>
            <a:r>
              <a:rPr lang="tr-TR" sz="2200" dirty="0"/>
              <a:t> </a:t>
            </a:r>
            <a:r>
              <a:rPr lang="en-US" sz="2200" dirty="0"/>
              <a:t>additional</a:t>
            </a:r>
            <a:r>
              <a:rPr lang="tr-TR" sz="2200" dirty="0"/>
              <a:t> </a:t>
            </a:r>
            <a:r>
              <a:rPr lang="en-US" sz="2200" dirty="0"/>
              <a:t>time before commenting at t4, the dwell time computation will not include the additional time. </a:t>
            </a:r>
            <a:endParaRPr lang="tr-TR" sz="2200" dirty="0"/>
          </a:p>
        </p:txBody>
      </p:sp>
    </p:spTree>
    <p:extLst>
      <p:ext uri="{BB962C8B-B14F-4D97-AF65-F5344CB8AC3E}">
        <p14:creationId xmlns:p14="http://schemas.microsoft.com/office/powerpoint/2010/main" val="262207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F800B-AB95-4613-8B97-B250677B8EAD}"/>
              </a:ext>
            </a:extLst>
          </p:cNvPr>
          <p:cNvSpPr>
            <a:spLocks noGrp="1"/>
          </p:cNvSpPr>
          <p:nvPr>
            <p:ph type="title"/>
          </p:nvPr>
        </p:nvSpPr>
        <p:spPr/>
        <p:txBody>
          <a:bodyPr/>
          <a:lstStyle/>
          <a:p>
            <a:r>
              <a:rPr lang="tr-TR" dirty="0" err="1"/>
              <a:t>Last</a:t>
            </a:r>
            <a:r>
              <a:rPr lang="tr-TR" dirty="0"/>
              <a:t> </a:t>
            </a:r>
            <a:r>
              <a:rPr lang="tr-TR" dirty="0" err="1"/>
              <a:t>Event</a:t>
            </a:r>
            <a:r>
              <a:rPr lang="tr-TR" dirty="0"/>
              <a:t> </a:t>
            </a:r>
            <a:r>
              <a:rPr lang="tr-TR" dirty="0" err="1"/>
              <a:t>Method</a:t>
            </a:r>
            <a:endParaRPr lang="tr-TR" dirty="0"/>
          </a:p>
        </p:txBody>
      </p:sp>
      <p:sp>
        <p:nvSpPr>
          <p:cNvPr id="3" name="İçerik Yer Tutucusu 2">
            <a:extLst>
              <a:ext uri="{FF2B5EF4-FFF2-40B4-BE49-F238E27FC236}">
                <a16:creationId xmlns:a16="http://schemas.microsoft.com/office/drawing/2014/main" id="{1DBDC26A-AA80-4081-8727-97F18FCD4821}"/>
              </a:ext>
            </a:extLst>
          </p:cNvPr>
          <p:cNvSpPr>
            <a:spLocks noGrp="1"/>
          </p:cNvSpPr>
          <p:nvPr>
            <p:ph idx="1"/>
          </p:nvPr>
        </p:nvSpPr>
        <p:spPr/>
        <p:txBody>
          <a:bodyPr/>
          <a:lstStyle/>
          <a:p>
            <a:r>
              <a:rPr lang="tr-TR" dirty="0" err="1"/>
              <a:t>This</a:t>
            </a:r>
            <a:r>
              <a:rPr lang="tr-TR" dirty="0"/>
              <a:t> </a:t>
            </a:r>
            <a:r>
              <a:rPr lang="tr-TR" dirty="0" err="1"/>
              <a:t>method</a:t>
            </a:r>
            <a:r>
              <a:rPr lang="tr-TR" dirty="0"/>
              <a:t> </a:t>
            </a:r>
            <a:r>
              <a:rPr lang="en-US" dirty="0"/>
              <a:t>take</a:t>
            </a:r>
            <a:r>
              <a:rPr lang="tr-TR" dirty="0"/>
              <a:t>s</a:t>
            </a:r>
            <a:r>
              <a:rPr lang="en-US" dirty="0"/>
              <a:t> the last event of the page as the end-page event and compute the interval of the ﬁrst-event timestamp and the last one. </a:t>
            </a:r>
            <a:endParaRPr lang="tr-TR" dirty="0"/>
          </a:p>
          <a:p>
            <a:r>
              <a:rPr lang="en-US" dirty="0"/>
              <a:t>From the example, the dwell time of page </a:t>
            </a:r>
            <a:r>
              <a:rPr lang="en-US" dirty="0" err="1"/>
              <a:t>i</a:t>
            </a:r>
            <a:r>
              <a:rPr lang="en-US" dirty="0"/>
              <a:t> by </a:t>
            </a:r>
            <a:r>
              <a:rPr lang="tr-TR" dirty="0" err="1"/>
              <a:t>last</a:t>
            </a:r>
            <a:r>
              <a:rPr lang="tr-TR" dirty="0"/>
              <a:t> </a:t>
            </a:r>
            <a:r>
              <a:rPr lang="tr-TR" dirty="0" err="1"/>
              <a:t>event</a:t>
            </a:r>
            <a:r>
              <a:rPr lang="tr-TR" dirty="0"/>
              <a:t> </a:t>
            </a:r>
            <a:r>
              <a:rPr lang="tr-TR" dirty="0" err="1"/>
              <a:t>method</a:t>
            </a:r>
            <a:r>
              <a:rPr lang="en-US" dirty="0"/>
              <a:t> would be </a:t>
            </a:r>
            <a:r>
              <a:rPr lang="tr-TR" dirty="0"/>
              <a:t>(</a:t>
            </a:r>
            <a:r>
              <a:rPr lang="en-US" dirty="0"/>
              <a:t>t4 − t</a:t>
            </a:r>
            <a:r>
              <a:rPr lang="tr-TR" dirty="0"/>
              <a:t>1).</a:t>
            </a:r>
          </a:p>
        </p:txBody>
      </p:sp>
      <p:pic>
        <p:nvPicPr>
          <p:cNvPr id="5" name="Resim 4">
            <a:extLst>
              <a:ext uri="{FF2B5EF4-FFF2-40B4-BE49-F238E27FC236}">
                <a16:creationId xmlns:a16="http://schemas.microsoft.com/office/drawing/2014/main" id="{E1C991B7-A042-4103-AB37-454506837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336" y="3539766"/>
            <a:ext cx="10094641" cy="1456440"/>
          </a:xfrm>
          <a:prstGeom prst="rect">
            <a:avLst/>
          </a:prstGeom>
        </p:spPr>
      </p:pic>
    </p:spTree>
    <p:extLst>
      <p:ext uri="{BB962C8B-B14F-4D97-AF65-F5344CB8AC3E}">
        <p14:creationId xmlns:p14="http://schemas.microsoft.com/office/powerpoint/2010/main" val="317018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69A84E-6ABF-4D22-8DFD-A23D921D48B3}"/>
              </a:ext>
            </a:extLst>
          </p:cNvPr>
          <p:cNvSpPr>
            <a:spLocks noGrp="1"/>
          </p:cNvSpPr>
          <p:nvPr>
            <p:ph type="title"/>
          </p:nvPr>
        </p:nvSpPr>
        <p:spPr>
          <a:xfrm>
            <a:off x="1066800" y="642594"/>
            <a:ext cx="10058400" cy="1371600"/>
          </a:xfrm>
        </p:spPr>
        <p:txBody>
          <a:bodyPr>
            <a:normAutofit/>
          </a:bodyPr>
          <a:lstStyle/>
          <a:p>
            <a:r>
              <a:rPr lang="tr-TR"/>
              <a:t>Weaknesses of Last Event Method</a:t>
            </a:r>
            <a:endParaRPr lang="tr-TR" dirty="0"/>
          </a:p>
        </p:txBody>
      </p:sp>
      <p:pic>
        <p:nvPicPr>
          <p:cNvPr id="7" name="Graphic 6">
            <a:extLst>
              <a:ext uri="{FF2B5EF4-FFF2-40B4-BE49-F238E27FC236}">
                <a16:creationId xmlns:a16="http://schemas.microsoft.com/office/drawing/2014/main" id="{F0915D22-2C0F-4D3B-9F68-0AB0373BF9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8" name="İçerik Yer Tutucusu 2">
            <a:extLst>
              <a:ext uri="{FF2B5EF4-FFF2-40B4-BE49-F238E27FC236}">
                <a16:creationId xmlns:a16="http://schemas.microsoft.com/office/drawing/2014/main" id="{21624460-BEE0-4E19-8500-F76892519C56}"/>
              </a:ext>
            </a:extLst>
          </p:cNvPr>
          <p:cNvSpPr>
            <a:spLocks noGrp="1"/>
          </p:cNvSpPr>
          <p:nvPr>
            <p:ph idx="1"/>
          </p:nvPr>
        </p:nvSpPr>
        <p:spPr>
          <a:xfrm>
            <a:off x="4637165" y="1721796"/>
            <a:ext cx="6488035" cy="4313244"/>
          </a:xfrm>
        </p:spPr>
        <p:txBody>
          <a:bodyPr>
            <a:normAutofit/>
          </a:bodyPr>
          <a:lstStyle/>
          <a:p>
            <a:r>
              <a:rPr lang="en-US" sz="2400" dirty="0"/>
              <a:t> The LE approach does not consider the scenario in which the users’ reading focus could switch among multiple browser page tabs, thus over-estimating the dwell time. </a:t>
            </a:r>
            <a:endParaRPr lang="tr-TR" sz="2400" dirty="0"/>
          </a:p>
          <a:p>
            <a:r>
              <a:rPr lang="en-US" sz="2400" dirty="0"/>
              <a:t>On the other hand, because the LE approach conservatively uses the last event on the target page to compute dwell time and servers do not know when the user abandons or closes the page (without the client-side unload event), it can also under-estimate the dwell time. </a:t>
            </a:r>
            <a:endParaRPr lang="tr-TR" sz="2400" dirty="0"/>
          </a:p>
        </p:txBody>
      </p:sp>
    </p:spTree>
    <p:extLst>
      <p:ext uri="{BB962C8B-B14F-4D97-AF65-F5344CB8AC3E}">
        <p14:creationId xmlns:p14="http://schemas.microsoft.com/office/powerpoint/2010/main" val="221826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545476-1B9B-42D2-BC5A-DD4B8EEEAABC}"/>
              </a:ext>
            </a:extLst>
          </p:cNvPr>
          <p:cNvSpPr>
            <a:spLocks noGrp="1"/>
          </p:cNvSpPr>
          <p:nvPr>
            <p:ph type="title"/>
          </p:nvPr>
        </p:nvSpPr>
        <p:spPr>
          <a:xfrm flipV="1">
            <a:off x="1066800" y="367645"/>
            <a:ext cx="10058400" cy="27494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E2B4C512-CF74-4B81-9547-CF58F9C6C93A}"/>
              </a:ext>
            </a:extLst>
          </p:cNvPr>
          <p:cNvSpPr>
            <a:spLocks noGrp="1"/>
          </p:cNvSpPr>
          <p:nvPr>
            <p:ph idx="1"/>
          </p:nvPr>
        </p:nvSpPr>
        <p:spPr>
          <a:xfrm>
            <a:off x="1066800" y="744718"/>
            <a:ext cx="10058400" cy="5208026"/>
          </a:xfrm>
        </p:spPr>
        <p:txBody>
          <a:bodyPr/>
          <a:lstStyle/>
          <a:p>
            <a:r>
              <a:rPr lang="en-US" dirty="0"/>
              <a:t>Because both approaches could over-estimate or under-estimate the</a:t>
            </a:r>
            <a:r>
              <a:rPr lang="tr-TR" dirty="0"/>
              <a:t> </a:t>
            </a:r>
            <a:r>
              <a:rPr lang="en-US" dirty="0"/>
              <a:t>item-level</a:t>
            </a:r>
            <a:r>
              <a:rPr lang="tr-TR" dirty="0"/>
              <a:t> </a:t>
            </a:r>
            <a:r>
              <a:rPr lang="en-US" dirty="0"/>
              <a:t>dwell</a:t>
            </a:r>
            <a:r>
              <a:rPr lang="tr-TR" dirty="0"/>
              <a:t> </a:t>
            </a:r>
            <a:r>
              <a:rPr lang="en-US" dirty="0"/>
              <a:t>time,</a:t>
            </a:r>
            <a:r>
              <a:rPr lang="tr-TR" dirty="0"/>
              <a:t> </a:t>
            </a:r>
            <a:r>
              <a:rPr lang="en-US" dirty="0"/>
              <a:t>a</a:t>
            </a:r>
            <a:r>
              <a:rPr lang="tr-TR" dirty="0"/>
              <a:t> </a:t>
            </a:r>
            <a:r>
              <a:rPr lang="en-US" dirty="0"/>
              <a:t>simple</a:t>
            </a:r>
            <a:r>
              <a:rPr lang="tr-TR" dirty="0"/>
              <a:t> </a:t>
            </a:r>
            <a:r>
              <a:rPr lang="en-US" dirty="0"/>
              <a:t>comparison</a:t>
            </a:r>
            <a:r>
              <a:rPr lang="tr-TR" dirty="0"/>
              <a:t> </a:t>
            </a:r>
            <a:r>
              <a:rPr lang="en-US" dirty="0"/>
              <a:t>study </a:t>
            </a:r>
            <a:r>
              <a:rPr lang="tr-TR" dirty="0"/>
              <a:t>is </a:t>
            </a:r>
            <a:r>
              <a:rPr lang="en-US" dirty="0"/>
              <a:t>conducted</a:t>
            </a:r>
            <a:r>
              <a:rPr lang="tr-TR" dirty="0"/>
              <a:t> </a:t>
            </a:r>
            <a:r>
              <a:rPr lang="en-US" dirty="0"/>
              <a:t>among FB, LE and the client-side logging. The results are </a:t>
            </a:r>
            <a:r>
              <a:rPr lang="tr-TR" dirty="0" err="1"/>
              <a:t>shown</a:t>
            </a:r>
            <a:r>
              <a:rPr lang="tr-TR" dirty="0"/>
              <a:t> in </a:t>
            </a:r>
            <a:r>
              <a:rPr lang="tr-TR" dirty="0" err="1"/>
              <a:t>table</a:t>
            </a:r>
            <a:r>
              <a:rPr lang="tr-TR" dirty="0"/>
              <a:t>. </a:t>
            </a:r>
          </a:p>
          <a:p>
            <a:r>
              <a:rPr lang="en-US" dirty="0"/>
              <a:t>The purpose of this study is to explore which server</a:t>
            </a:r>
            <a:r>
              <a:rPr lang="tr-TR" dirty="0"/>
              <a:t> </a:t>
            </a:r>
            <a:r>
              <a:rPr lang="en-US" dirty="0"/>
              <a:t>side</a:t>
            </a:r>
            <a:r>
              <a:rPr lang="tr-TR" dirty="0"/>
              <a:t> </a:t>
            </a:r>
            <a:r>
              <a:rPr lang="en-US" dirty="0"/>
              <a:t>approach</a:t>
            </a:r>
            <a:r>
              <a:rPr lang="tr-TR" dirty="0"/>
              <a:t> </a:t>
            </a:r>
            <a:r>
              <a:rPr lang="en-US" dirty="0"/>
              <a:t>can</a:t>
            </a:r>
            <a:r>
              <a:rPr lang="tr-TR" dirty="0"/>
              <a:t> </a:t>
            </a:r>
            <a:r>
              <a:rPr lang="en-US" dirty="0"/>
              <a:t>be</a:t>
            </a:r>
            <a:r>
              <a:rPr lang="tr-TR" dirty="0"/>
              <a:t> </a:t>
            </a:r>
            <a:r>
              <a:rPr lang="en-US" dirty="0"/>
              <a:t>used</a:t>
            </a:r>
            <a:r>
              <a:rPr lang="tr-TR" dirty="0"/>
              <a:t> </a:t>
            </a:r>
            <a:r>
              <a:rPr lang="en-US" dirty="0"/>
              <a:t>to</a:t>
            </a:r>
            <a:r>
              <a:rPr lang="tr-TR" dirty="0"/>
              <a:t> </a:t>
            </a:r>
            <a:r>
              <a:rPr lang="en-US" dirty="0"/>
              <a:t>better</a:t>
            </a:r>
            <a:r>
              <a:rPr lang="tr-TR" dirty="0"/>
              <a:t> </a:t>
            </a:r>
            <a:r>
              <a:rPr lang="en-US" dirty="0"/>
              <a:t>approximate</a:t>
            </a:r>
            <a:r>
              <a:rPr lang="tr-TR" dirty="0"/>
              <a:t> </a:t>
            </a:r>
            <a:r>
              <a:rPr lang="en-US" dirty="0"/>
              <a:t>the</a:t>
            </a:r>
            <a:r>
              <a:rPr lang="tr-TR" dirty="0"/>
              <a:t> </a:t>
            </a:r>
            <a:r>
              <a:rPr lang="en-US" dirty="0"/>
              <a:t>client-side</a:t>
            </a:r>
            <a:r>
              <a:rPr lang="tr-TR" dirty="0"/>
              <a:t> </a:t>
            </a:r>
            <a:r>
              <a:rPr lang="en-US" dirty="0"/>
              <a:t>logging.</a:t>
            </a:r>
            <a:endParaRPr lang="tr-TR" dirty="0"/>
          </a:p>
        </p:txBody>
      </p:sp>
      <p:pic>
        <p:nvPicPr>
          <p:cNvPr id="5" name="Resim 4">
            <a:extLst>
              <a:ext uri="{FF2B5EF4-FFF2-40B4-BE49-F238E27FC236}">
                <a16:creationId xmlns:a16="http://schemas.microsoft.com/office/drawing/2014/main" id="{278E8211-DA17-4CE5-92ED-74987AA83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044" y="2110901"/>
            <a:ext cx="10119885" cy="3608963"/>
          </a:xfrm>
          <a:prstGeom prst="rect">
            <a:avLst/>
          </a:prstGeom>
        </p:spPr>
      </p:pic>
    </p:spTree>
    <p:extLst>
      <p:ext uri="{BB962C8B-B14F-4D97-AF65-F5344CB8AC3E}">
        <p14:creationId xmlns:p14="http://schemas.microsoft.com/office/powerpoint/2010/main" val="160035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0987FE-E469-48E6-A94B-691E27EBBB44}"/>
              </a:ext>
            </a:extLst>
          </p:cNvPr>
          <p:cNvSpPr>
            <a:spLocks noGrp="1"/>
          </p:cNvSpPr>
          <p:nvPr>
            <p:ph type="title"/>
          </p:nvPr>
        </p:nvSpPr>
        <p:spPr>
          <a:xfrm>
            <a:off x="1066800" y="642594"/>
            <a:ext cx="10058400" cy="1371600"/>
          </a:xfrm>
        </p:spPr>
        <p:txBody>
          <a:bodyPr>
            <a:normAutofit/>
          </a:bodyPr>
          <a:lstStyle/>
          <a:p>
            <a:pPr algn="ctr"/>
            <a:r>
              <a:rPr lang="tr-TR" dirty="0" err="1"/>
              <a:t>Authors</a:t>
            </a:r>
            <a:r>
              <a:rPr lang="tr-TR" dirty="0"/>
              <a:t> </a:t>
            </a:r>
            <a:endParaRPr lang="tr-TR"/>
          </a:p>
        </p:txBody>
      </p:sp>
      <p:graphicFrame>
        <p:nvGraphicFramePr>
          <p:cNvPr id="5" name="İçerik Yer Tutucusu 2">
            <a:extLst>
              <a:ext uri="{FF2B5EF4-FFF2-40B4-BE49-F238E27FC236}">
                <a16:creationId xmlns:a16="http://schemas.microsoft.com/office/drawing/2014/main" id="{20C65DF2-2F93-49BC-B61D-BDE97C8346C3}"/>
              </a:ext>
            </a:extLst>
          </p:cNvPr>
          <p:cNvGraphicFramePr>
            <a:graphicFrameLocks noGrp="1"/>
          </p:cNvGraphicFramePr>
          <p:nvPr>
            <p:ph idx="1"/>
            <p:extLst>
              <p:ext uri="{D42A27DB-BD31-4B8C-83A1-F6EECF244321}">
                <p14:modId xmlns:p14="http://schemas.microsoft.com/office/powerpoint/2010/main" val="29165801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57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18CAF9-7340-499E-A800-E64EF0E0DB82}"/>
              </a:ext>
            </a:extLst>
          </p:cNvPr>
          <p:cNvSpPr>
            <a:spLocks noGrp="1"/>
          </p:cNvSpPr>
          <p:nvPr>
            <p:ph type="title"/>
          </p:nvPr>
        </p:nvSpPr>
        <p:spPr>
          <a:xfrm flipV="1">
            <a:off x="1066800" y="418289"/>
            <a:ext cx="10058400" cy="224305"/>
          </a:xfrm>
        </p:spPr>
        <p:txBody>
          <a:bodyPr>
            <a:normAutofit fontScale="90000"/>
          </a:bodyPr>
          <a:lstStyle/>
          <a:p>
            <a:pPr algn="ctr"/>
            <a:endParaRPr lang="tr-TR" dirty="0"/>
          </a:p>
        </p:txBody>
      </p:sp>
      <p:graphicFrame>
        <p:nvGraphicFramePr>
          <p:cNvPr id="5" name="İçerik Yer Tutucusu 2">
            <a:extLst>
              <a:ext uri="{FF2B5EF4-FFF2-40B4-BE49-F238E27FC236}">
                <a16:creationId xmlns:a16="http://schemas.microsoft.com/office/drawing/2014/main" id="{66D95A3C-84F1-4753-8EBF-EAD49AC70EBB}"/>
              </a:ext>
            </a:extLst>
          </p:cNvPr>
          <p:cNvGraphicFramePr>
            <a:graphicFrameLocks noGrp="1"/>
          </p:cNvGraphicFramePr>
          <p:nvPr>
            <p:ph idx="1"/>
            <p:extLst>
              <p:ext uri="{D42A27DB-BD31-4B8C-83A1-F6EECF244321}">
                <p14:modId xmlns:p14="http://schemas.microsoft.com/office/powerpoint/2010/main" val="4224084695"/>
              </p:ext>
            </p:extLst>
          </p:nvPr>
        </p:nvGraphicFramePr>
        <p:xfrm>
          <a:off x="1066800" y="914400"/>
          <a:ext cx="100584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58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Resim 4">
            <a:extLst>
              <a:ext uri="{FF2B5EF4-FFF2-40B4-BE49-F238E27FC236}">
                <a16:creationId xmlns:a16="http://schemas.microsoft.com/office/drawing/2014/main" id="{B57CDAA6-10A7-4EC6-8BAE-01F6FA757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01" y="918995"/>
            <a:ext cx="7237877" cy="5048418"/>
          </a:xfrm>
          <a:prstGeom prst="rect">
            <a:avLst/>
          </a:prstGeom>
        </p:spPr>
      </p:pic>
      <p:sp>
        <p:nvSpPr>
          <p:cNvPr id="19"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E50FF1-CA44-4EE9-B685-A6B9382A237D}"/>
              </a:ext>
            </a:extLst>
          </p:cNvPr>
          <p:cNvSpPr>
            <a:spLocks noGrp="1"/>
          </p:cNvSpPr>
          <p:nvPr>
            <p:ph type="title"/>
          </p:nvPr>
        </p:nvSpPr>
        <p:spPr>
          <a:xfrm>
            <a:off x="9321801" y="612843"/>
            <a:ext cx="2312480" cy="1499738"/>
          </a:xfrm>
        </p:spPr>
        <p:txBody>
          <a:bodyPr anchor="b">
            <a:normAutofit/>
          </a:bodyPr>
          <a:lstStyle/>
          <a:p>
            <a:r>
              <a:rPr lang="tr-TR" sz="2800"/>
              <a:t>Dwell Time Analysis</a:t>
            </a:r>
          </a:p>
        </p:txBody>
      </p:sp>
      <p:sp>
        <p:nvSpPr>
          <p:cNvPr id="3" name="İçerik Yer Tutucusu 2">
            <a:extLst>
              <a:ext uri="{FF2B5EF4-FFF2-40B4-BE49-F238E27FC236}">
                <a16:creationId xmlns:a16="http://schemas.microsoft.com/office/drawing/2014/main" id="{84AE87F7-2968-400F-83DA-4106E8F56D3C}"/>
              </a:ext>
            </a:extLst>
          </p:cNvPr>
          <p:cNvSpPr>
            <a:spLocks noGrp="1"/>
          </p:cNvSpPr>
          <p:nvPr>
            <p:ph idx="1"/>
          </p:nvPr>
        </p:nvSpPr>
        <p:spPr>
          <a:xfrm>
            <a:off x="9321801" y="2149813"/>
            <a:ext cx="2312479" cy="3854197"/>
          </a:xfrm>
        </p:spPr>
        <p:txBody>
          <a:bodyPr>
            <a:noAutofit/>
          </a:bodyPr>
          <a:lstStyle/>
          <a:p>
            <a:r>
              <a:rPr lang="en-US" sz="2000" dirty="0">
                <a:solidFill>
                  <a:schemeClr val="tx1">
                    <a:lumMod val="85000"/>
                    <a:lumOff val="15000"/>
                  </a:schemeClr>
                </a:solidFill>
              </a:rPr>
              <a:t>In order to understand the nature of it, we analyze per-item per</a:t>
            </a:r>
            <a:r>
              <a:rPr lang="tr-TR" sz="2000" dirty="0">
                <a:solidFill>
                  <a:schemeClr val="tx1">
                    <a:lumMod val="85000"/>
                    <a:lumOff val="15000"/>
                  </a:schemeClr>
                </a:solidFill>
              </a:rPr>
              <a:t> </a:t>
            </a:r>
            <a:r>
              <a:rPr lang="en-US" sz="2000" dirty="0">
                <a:solidFill>
                  <a:schemeClr val="tx1">
                    <a:lumMod val="85000"/>
                    <a:lumOff val="15000"/>
                  </a:schemeClr>
                </a:solidFill>
              </a:rPr>
              <a:t>user</a:t>
            </a:r>
            <a:r>
              <a:rPr lang="tr-TR" sz="2000" dirty="0">
                <a:solidFill>
                  <a:schemeClr val="tx1">
                    <a:lumMod val="85000"/>
                    <a:lumOff val="15000"/>
                  </a:schemeClr>
                </a:solidFill>
              </a:rPr>
              <a:t> </a:t>
            </a:r>
            <a:r>
              <a:rPr lang="en-US" sz="2000" dirty="0">
                <a:solidFill>
                  <a:schemeClr val="tx1">
                    <a:lumMod val="85000"/>
                    <a:lumOff val="15000"/>
                  </a:schemeClr>
                </a:solidFill>
              </a:rPr>
              <a:t>dwell</a:t>
            </a:r>
            <a:r>
              <a:rPr lang="tr-TR" sz="2000" dirty="0">
                <a:solidFill>
                  <a:schemeClr val="tx1">
                    <a:lumMod val="85000"/>
                    <a:lumOff val="15000"/>
                  </a:schemeClr>
                </a:solidFill>
              </a:rPr>
              <a:t> </a:t>
            </a:r>
            <a:r>
              <a:rPr lang="en-US" sz="2000" dirty="0">
                <a:solidFill>
                  <a:schemeClr val="tx1">
                    <a:lumMod val="85000"/>
                    <a:lumOff val="15000"/>
                  </a:schemeClr>
                </a:solidFill>
              </a:rPr>
              <a:t>time</a:t>
            </a:r>
            <a:r>
              <a:rPr lang="tr-TR" sz="2000" dirty="0">
                <a:solidFill>
                  <a:schemeClr val="tx1">
                    <a:lumMod val="85000"/>
                    <a:lumOff val="15000"/>
                  </a:schemeClr>
                </a:solidFill>
              </a:rPr>
              <a:t> </a:t>
            </a:r>
            <a:r>
              <a:rPr lang="en-US" sz="2000" dirty="0">
                <a:solidFill>
                  <a:schemeClr val="tx1">
                    <a:lumMod val="85000"/>
                    <a:lumOff val="15000"/>
                  </a:schemeClr>
                </a:solidFill>
              </a:rPr>
              <a:t>from</a:t>
            </a:r>
            <a:r>
              <a:rPr lang="tr-TR" sz="2000" dirty="0">
                <a:solidFill>
                  <a:schemeClr val="tx1">
                    <a:lumMod val="85000"/>
                    <a:lumOff val="15000"/>
                  </a:schemeClr>
                </a:solidFill>
              </a:rPr>
              <a:t> </a:t>
            </a:r>
            <a:r>
              <a:rPr lang="en-US" sz="2000" dirty="0">
                <a:solidFill>
                  <a:schemeClr val="tx1">
                    <a:lumMod val="85000"/>
                    <a:lumOff val="15000"/>
                  </a:schemeClr>
                </a:solidFill>
              </a:rPr>
              <a:t>a</a:t>
            </a:r>
            <a:r>
              <a:rPr lang="tr-TR" sz="2000" dirty="0">
                <a:solidFill>
                  <a:schemeClr val="tx1">
                    <a:lumMod val="85000"/>
                    <a:lumOff val="15000"/>
                  </a:schemeClr>
                </a:solidFill>
              </a:rPr>
              <a:t> </a:t>
            </a:r>
            <a:r>
              <a:rPr lang="en-US" sz="2000" dirty="0">
                <a:solidFill>
                  <a:schemeClr val="tx1">
                    <a:lumMod val="85000"/>
                    <a:lumOff val="15000"/>
                  </a:schemeClr>
                </a:solidFill>
              </a:rPr>
              <a:t>large</a:t>
            </a:r>
            <a:r>
              <a:rPr lang="tr-TR" sz="2000" dirty="0">
                <a:solidFill>
                  <a:schemeClr val="tx1">
                    <a:lumMod val="85000"/>
                    <a:lumOff val="15000"/>
                  </a:schemeClr>
                </a:solidFill>
              </a:rPr>
              <a:t> </a:t>
            </a:r>
            <a:r>
              <a:rPr lang="en-US" sz="2000" dirty="0">
                <a:solidFill>
                  <a:schemeClr val="tx1">
                    <a:lumMod val="85000"/>
                    <a:lumOff val="15000"/>
                  </a:schemeClr>
                </a:solidFill>
              </a:rPr>
              <a:t>real-World</a:t>
            </a:r>
            <a:r>
              <a:rPr lang="tr-TR" sz="2000" dirty="0">
                <a:solidFill>
                  <a:schemeClr val="tx1">
                    <a:lumMod val="85000"/>
                    <a:lumOff val="15000"/>
                  </a:schemeClr>
                </a:solidFill>
              </a:rPr>
              <a:t> </a:t>
            </a:r>
            <a:r>
              <a:rPr lang="en-US" sz="2000" dirty="0">
                <a:solidFill>
                  <a:schemeClr val="tx1">
                    <a:lumMod val="85000"/>
                    <a:lumOff val="15000"/>
                  </a:schemeClr>
                </a:solidFill>
              </a:rPr>
              <a:t>data</a:t>
            </a:r>
            <a:r>
              <a:rPr lang="tr-TR" sz="2000" dirty="0">
                <a:solidFill>
                  <a:schemeClr val="tx1">
                    <a:lumMod val="85000"/>
                    <a:lumOff val="15000"/>
                  </a:schemeClr>
                </a:solidFill>
              </a:rPr>
              <a:t> </a:t>
            </a:r>
            <a:r>
              <a:rPr lang="en-US" sz="2000" dirty="0">
                <a:solidFill>
                  <a:schemeClr val="tx1">
                    <a:lumMod val="85000"/>
                    <a:lumOff val="15000"/>
                  </a:schemeClr>
                </a:solidFill>
              </a:rPr>
              <a:t>collection</a:t>
            </a:r>
            <a:r>
              <a:rPr lang="tr-TR" sz="2000" dirty="0">
                <a:solidFill>
                  <a:schemeClr val="tx1">
                    <a:lumMod val="85000"/>
                    <a:lumOff val="15000"/>
                  </a:schemeClr>
                </a:solidFill>
              </a:rPr>
              <a:t> </a:t>
            </a:r>
            <a:r>
              <a:rPr lang="en-US" sz="2000" dirty="0">
                <a:solidFill>
                  <a:schemeClr val="tx1">
                    <a:lumMod val="85000"/>
                    <a:lumOff val="15000"/>
                  </a:schemeClr>
                </a:solidFill>
              </a:rPr>
              <a:t>from</a:t>
            </a:r>
            <a:r>
              <a:rPr lang="tr-TR" sz="2000" dirty="0">
                <a:solidFill>
                  <a:schemeClr val="tx1">
                    <a:lumMod val="85000"/>
                    <a:lumOff val="15000"/>
                  </a:schemeClr>
                </a:solidFill>
              </a:rPr>
              <a:t> </a:t>
            </a:r>
            <a:r>
              <a:rPr lang="en-US" sz="2000" dirty="0">
                <a:solidFill>
                  <a:schemeClr val="tx1">
                    <a:lumMod val="85000"/>
                    <a:lumOff val="15000"/>
                  </a:schemeClr>
                </a:solidFill>
              </a:rPr>
              <a:t>Yahoo. </a:t>
            </a:r>
            <a:endParaRPr lang="tr-TR" sz="2000" dirty="0">
              <a:solidFill>
                <a:schemeClr val="tx1">
                  <a:lumMod val="85000"/>
                  <a:lumOff val="15000"/>
                </a:schemeClr>
              </a:solidFill>
            </a:endParaRPr>
          </a:p>
          <a:p>
            <a:r>
              <a:rPr lang="tr-TR" sz="2000" dirty="0">
                <a:solidFill>
                  <a:schemeClr val="tx1">
                    <a:lumMod val="85000"/>
                    <a:lumOff val="15000"/>
                  </a:schemeClr>
                </a:solidFill>
              </a:rPr>
              <a:t>U</a:t>
            </a:r>
            <a:r>
              <a:rPr lang="en-US" sz="2000" dirty="0" err="1">
                <a:solidFill>
                  <a:schemeClr val="tx1">
                    <a:lumMod val="85000"/>
                    <a:lumOff val="15000"/>
                  </a:schemeClr>
                </a:solidFill>
              </a:rPr>
              <a:t>nnormalized</a:t>
            </a:r>
            <a:r>
              <a:rPr lang="en-US" sz="2000" dirty="0">
                <a:solidFill>
                  <a:schemeClr val="tx1">
                    <a:lumMod val="85000"/>
                    <a:lumOff val="15000"/>
                  </a:schemeClr>
                </a:solidFill>
              </a:rPr>
              <a:t> distribution of log of dwell time </a:t>
            </a:r>
            <a:r>
              <a:rPr lang="tr-TR" sz="2000" dirty="0">
                <a:solidFill>
                  <a:schemeClr val="tx1">
                    <a:lumMod val="85000"/>
                    <a:lumOff val="15000"/>
                  </a:schemeClr>
                </a:solidFill>
              </a:rPr>
              <a:t>,</a:t>
            </a:r>
          </a:p>
        </p:txBody>
      </p:sp>
    </p:spTree>
    <p:extLst>
      <p:ext uri="{BB962C8B-B14F-4D97-AF65-F5344CB8AC3E}">
        <p14:creationId xmlns:p14="http://schemas.microsoft.com/office/powerpoint/2010/main" val="171240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BB5771-D819-4BFF-942F-6E79BD8BB69B}"/>
              </a:ext>
            </a:extLst>
          </p:cNvPr>
          <p:cNvSpPr>
            <a:spLocks noGrp="1"/>
          </p:cNvSpPr>
          <p:nvPr>
            <p:ph type="title"/>
          </p:nvPr>
        </p:nvSpPr>
        <p:spPr>
          <a:xfrm>
            <a:off x="1066800" y="-116733"/>
            <a:ext cx="10058400" cy="116733"/>
          </a:xfrm>
        </p:spPr>
        <p:txBody>
          <a:bodyPr>
            <a:normAutofit fontScale="90000"/>
          </a:bodyPr>
          <a:lstStyle/>
          <a:p>
            <a:pPr algn="ctr"/>
            <a:endParaRPr lang="tr-TR" dirty="0"/>
          </a:p>
        </p:txBody>
      </p:sp>
      <p:graphicFrame>
        <p:nvGraphicFramePr>
          <p:cNvPr id="18" name="İçerik Yer Tutucusu 2">
            <a:extLst>
              <a:ext uri="{FF2B5EF4-FFF2-40B4-BE49-F238E27FC236}">
                <a16:creationId xmlns:a16="http://schemas.microsoft.com/office/drawing/2014/main" id="{DB03D19D-2AD7-4B6B-9CF0-B319BBFC8C9A}"/>
              </a:ext>
            </a:extLst>
          </p:cNvPr>
          <p:cNvGraphicFramePr>
            <a:graphicFrameLocks noGrp="1"/>
          </p:cNvGraphicFramePr>
          <p:nvPr>
            <p:ph idx="1"/>
            <p:extLst>
              <p:ext uri="{D42A27DB-BD31-4B8C-83A1-F6EECF244321}">
                <p14:modId xmlns:p14="http://schemas.microsoft.com/office/powerpoint/2010/main" val="987074252"/>
              </p:ext>
            </p:extLst>
          </p:nvPr>
        </p:nvGraphicFramePr>
        <p:xfrm>
          <a:off x="1066800" y="457200"/>
          <a:ext cx="10058400" cy="6050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57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9" name="Resim 8" descr="metin, harita içeren bir resim&#10;&#10;Açıklama otomatik olarak oluşturuldu">
            <a:extLst>
              <a:ext uri="{FF2B5EF4-FFF2-40B4-BE49-F238E27FC236}">
                <a16:creationId xmlns:a16="http://schemas.microsoft.com/office/drawing/2014/main" id="{76A78504-036D-4DC4-832A-78D11BB6C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181" y="882398"/>
            <a:ext cx="5674916" cy="5121612"/>
          </a:xfrm>
          <a:prstGeom prst="rect">
            <a:avLst/>
          </a:prstGeom>
        </p:spPr>
      </p:pic>
      <p:sp>
        <p:nvSpPr>
          <p:cNvPr id="18" name="Rectangle 1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A6FF84-B40D-4B73-85D6-F0B774B2B4F3}"/>
              </a:ext>
            </a:extLst>
          </p:cNvPr>
          <p:cNvSpPr>
            <a:spLocks noGrp="1"/>
          </p:cNvSpPr>
          <p:nvPr>
            <p:ph type="title"/>
          </p:nvPr>
        </p:nvSpPr>
        <p:spPr>
          <a:xfrm>
            <a:off x="9321801" y="-321014"/>
            <a:ext cx="2312480" cy="321013"/>
          </a:xfrm>
        </p:spPr>
        <p:txBody>
          <a:bodyPr anchor="b">
            <a:normAutofit fontScale="90000"/>
          </a:bodyPr>
          <a:lstStyle/>
          <a:p>
            <a:endParaRPr lang="tr-TR" sz="2800" dirty="0"/>
          </a:p>
        </p:txBody>
      </p:sp>
      <p:sp>
        <p:nvSpPr>
          <p:cNvPr id="7" name="İçerik Yer Tutucusu 6">
            <a:extLst>
              <a:ext uri="{FF2B5EF4-FFF2-40B4-BE49-F238E27FC236}">
                <a16:creationId xmlns:a16="http://schemas.microsoft.com/office/drawing/2014/main" id="{ECDCA30B-8023-487E-9B7F-637761E2ED63}"/>
              </a:ext>
            </a:extLst>
          </p:cNvPr>
          <p:cNvSpPr>
            <a:spLocks noGrp="1"/>
          </p:cNvSpPr>
          <p:nvPr>
            <p:ph idx="1"/>
          </p:nvPr>
        </p:nvSpPr>
        <p:spPr>
          <a:xfrm>
            <a:off x="9321801" y="496111"/>
            <a:ext cx="2312479" cy="5507899"/>
          </a:xfrm>
        </p:spPr>
        <p:txBody>
          <a:bodyPr>
            <a:noAutofit/>
          </a:bodyPr>
          <a:lstStyle/>
          <a:p>
            <a:r>
              <a:rPr lang="tr-TR" sz="2200" dirty="0">
                <a:solidFill>
                  <a:schemeClr val="tx1">
                    <a:lumMod val="85000"/>
                    <a:lumOff val="15000"/>
                  </a:schemeClr>
                </a:solidFill>
              </a:rPr>
              <a:t>I</a:t>
            </a:r>
            <a:r>
              <a:rPr lang="en-US" sz="2200" dirty="0">
                <a:solidFill>
                  <a:schemeClr val="tx1">
                    <a:lumMod val="85000"/>
                    <a:lumOff val="15000"/>
                  </a:schemeClr>
                </a:solidFill>
              </a:rPr>
              <a:t>t is very clear that</a:t>
            </a:r>
            <a:r>
              <a:rPr lang="tr-TR" sz="2200" dirty="0">
                <a:solidFill>
                  <a:schemeClr val="tx1">
                    <a:lumMod val="85000"/>
                    <a:lumOff val="15000"/>
                  </a:schemeClr>
                </a:solidFill>
              </a:rPr>
              <a:t> </a:t>
            </a:r>
            <a:r>
              <a:rPr lang="en-US" sz="2200" dirty="0">
                <a:solidFill>
                  <a:schemeClr val="tx1">
                    <a:lumMod val="85000"/>
                    <a:lumOff val="15000"/>
                  </a:schemeClr>
                </a:solidFill>
              </a:rPr>
              <a:t>the</a:t>
            </a:r>
            <a:r>
              <a:rPr lang="tr-TR" sz="2200" dirty="0">
                <a:solidFill>
                  <a:schemeClr val="tx1">
                    <a:lumMod val="85000"/>
                    <a:lumOff val="15000"/>
                  </a:schemeClr>
                </a:solidFill>
              </a:rPr>
              <a:t> </a:t>
            </a:r>
            <a:r>
              <a:rPr lang="en-US" sz="2200" dirty="0">
                <a:solidFill>
                  <a:schemeClr val="tx1">
                    <a:lumMod val="85000"/>
                    <a:lumOff val="15000"/>
                  </a:schemeClr>
                </a:solidFill>
              </a:rPr>
              <a:t>length</a:t>
            </a:r>
            <a:r>
              <a:rPr lang="tr-TR" sz="2200" dirty="0">
                <a:solidFill>
                  <a:schemeClr val="tx1">
                    <a:lumMod val="85000"/>
                    <a:lumOff val="15000"/>
                  </a:schemeClr>
                </a:solidFill>
              </a:rPr>
              <a:t> </a:t>
            </a:r>
            <a:r>
              <a:rPr lang="en-US" sz="2200" dirty="0">
                <a:solidFill>
                  <a:schemeClr val="tx1">
                    <a:lumMod val="85000"/>
                    <a:lumOff val="15000"/>
                  </a:schemeClr>
                </a:solidFill>
              </a:rPr>
              <a:t>of</a:t>
            </a:r>
            <a:r>
              <a:rPr lang="tr-TR" sz="2200" dirty="0">
                <a:solidFill>
                  <a:schemeClr val="tx1">
                    <a:lumMod val="85000"/>
                    <a:lumOff val="15000"/>
                  </a:schemeClr>
                </a:solidFill>
              </a:rPr>
              <a:t> </a:t>
            </a:r>
            <a:r>
              <a:rPr lang="en-US" sz="2200" dirty="0">
                <a:solidFill>
                  <a:schemeClr val="tx1">
                    <a:lumMod val="85000"/>
                    <a:lumOff val="15000"/>
                  </a:schemeClr>
                </a:solidFill>
              </a:rPr>
              <a:t>the</a:t>
            </a:r>
            <a:r>
              <a:rPr lang="tr-TR" sz="2200" dirty="0">
                <a:solidFill>
                  <a:schemeClr val="tx1">
                    <a:lumMod val="85000"/>
                    <a:lumOff val="15000"/>
                  </a:schemeClr>
                </a:solidFill>
              </a:rPr>
              <a:t> </a:t>
            </a:r>
            <a:r>
              <a:rPr lang="en-US" sz="2200" dirty="0">
                <a:solidFill>
                  <a:schemeClr val="tx1">
                    <a:lumMod val="85000"/>
                    <a:lumOff val="15000"/>
                  </a:schemeClr>
                </a:solidFill>
              </a:rPr>
              <a:t>article</a:t>
            </a:r>
            <a:r>
              <a:rPr lang="tr-TR" sz="2200" dirty="0">
                <a:solidFill>
                  <a:schemeClr val="tx1">
                    <a:lumMod val="85000"/>
                    <a:lumOff val="15000"/>
                  </a:schemeClr>
                </a:solidFill>
              </a:rPr>
              <a:t> </a:t>
            </a:r>
            <a:r>
              <a:rPr lang="en-US" sz="2200" dirty="0">
                <a:solidFill>
                  <a:schemeClr val="tx1">
                    <a:lumMod val="85000"/>
                    <a:lumOff val="15000"/>
                  </a:schemeClr>
                </a:solidFill>
              </a:rPr>
              <a:t>has</a:t>
            </a:r>
            <a:r>
              <a:rPr lang="tr-TR" sz="2200" dirty="0">
                <a:solidFill>
                  <a:schemeClr val="tx1">
                    <a:lumMod val="85000"/>
                    <a:lumOff val="15000"/>
                  </a:schemeClr>
                </a:solidFill>
              </a:rPr>
              <a:t> </a:t>
            </a:r>
            <a:r>
              <a:rPr lang="en-US" sz="2200" dirty="0">
                <a:solidFill>
                  <a:schemeClr val="tx1">
                    <a:lumMod val="85000"/>
                    <a:lumOff val="15000"/>
                  </a:schemeClr>
                </a:solidFill>
              </a:rPr>
              <a:t>good</a:t>
            </a:r>
            <a:r>
              <a:rPr lang="tr-TR" sz="2200" dirty="0">
                <a:solidFill>
                  <a:schemeClr val="tx1">
                    <a:lumMod val="85000"/>
                    <a:lumOff val="15000"/>
                  </a:schemeClr>
                </a:solidFill>
              </a:rPr>
              <a:t> </a:t>
            </a:r>
            <a:r>
              <a:rPr lang="en-US" sz="2200" dirty="0">
                <a:solidFill>
                  <a:schemeClr val="tx1">
                    <a:lumMod val="85000"/>
                    <a:lumOff val="15000"/>
                  </a:schemeClr>
                </a:solidFill>
              </a:rPr>
              <a:t>linear</a:t>
            </a:r>
            <a:r>
              <a:rPr lang="tr-TR" sz="2200" dirty="0">
                <a:solidFill>
                  <a:schemeClr val="tx1">
                    <a:lumMod val="85000"/>
                    <a:lumOff val="15000"/>
                  </a:schemeClr>
                </a:solidFill>
              </a:rPr>
              <a:t> </a:t>
            </a:r>
            <a:r>
              <a:rPr lang="en-US" sz="2200" dirty="0">
                <a:solidFill>
                  <a:schemeClr val="tx1">
                    <a:lumMod val="85000"/>
                    <a:lumOff val="15000"/>
                  </a:schemeClr>
                </a:solidFill>
              </a:rPr>
              <a:t>correlation</a:t>
            </a:r>
            <a:r>
              <a:rPr lang="tr-TR" sz="2200" dirty="0">
                <a:solidFill>
                  <a:schemeClr val="tx1">
                    <a:lumMod val="85000"/>
                    <a:lumOff val="15000"/>
                  </a:schemeClr>
                </a:solidFill>
              </a:rPr>
              <a:t> </a:t>
            </a:r>
            <a:r>
              <a:rPr lang="en-US" sz="2200" dirty="0">
                <a:solidFill>
                  <a:schemeClr val="tx1">
                    <a:lumMod val="85000"/>
                    <a:lumOff val="15000"/>
                  </a:schemeClr>
                </a:solidFill>
              </a:rPr>
              <a:t>with</a:t>
            </a:r>
            <a:r>
              <a:rPr lang="tr-TR" sz="2200" dirty="0">
                <a:solidFill>
                  <a:schemeClr val="tx1">
                    <a:lumMod val="85000"/>
                    <a:lumOff val="15000"/>
                  </a:schemeClr>
                </a:solidFill>
              </a:rPr>
              <a:t> </a:t>
            </a:r>
            <a:r>
              <a:rPr lang="en-US" sz="2200" dirty="0">
                <a:solidFill>
                  <a:schemeClr val="tx1">
                    <a:lumMod val="85000"/>
                    <a:lumOff val="15000"/>
                  </a:schemeClr>
                </a:solidFill>
              </a:rPr>
              <a:t>the</a:t>
            </a:r>
            <a:r>
              <a:rPr lang="tr-TR" sz="2200" dirty="0">
                <a:solidFill>
                  <a:schemeClr val="tx1">
                    <a:lumMod val="85000"/>
                    <a:lumOff val="15000"/>
                  </a:schemeClr>
                </a:solidFill>
              </a:rPr>
              <a:t> </a:t>
            </a:r>
            <a:r>
              <a:rPr lang="en-US" sz="2200" dirty="0">
                <a:solidFill>
                  <a:schemeClr val="tx1">
                    <a:lumMod val="85000"/>
                    <a:lumOff val="15000"/>
                  </a:schemeClr>
                </a:solidFill>
              </a:rPr>
              <a:t>average dwell time across devices. </a:t>
            </a:r>
            <a:endParaRPr lang="tr-TR" sz="2200" dirty="0">
              <a:solidFill>
                <a:schemeClr val="tx1">
                  <a:lumMod val="85000"/>
                  <a:lumOff val="15000"/>
                </a:schemeClr>
              </a:solidFill>
            </a:endParaRPr>
          </a:p>
          <a:p>
            <a:r>
              <a:rPr lang="en-US" sz="2200" dirty="0">
                <a:solidFill>
                  <a:schemeClr val="tx1">
                    <a:lumMod val="85000"/>
                    <a:lumOff val="15000"/>
                  </a:schemeClr>
                </a:solidFill>
              </a:rPr>
              <a:t>Also, the average dwell time on desktop is longer for long articles and the reading behavior on tablet and mobile devices are similar.</a:t>
            </a:r>
            <a:endParaRPr lang="tr-TR" sz="2200" dirty="0">
              <a:solidFill>
                <a:schemeClr val="tx1">
                  <a:lumMod val="85000"/>
                  <a:lumOff val="15000"/>
                </a:schemeClr>
              </a:solidFill>
            </a:endParaRPr>
          </a:p>
        </p:txBody>
      </p:sp>
    </p:spTree>
    <p:extLst>
      <p:ext uri="{BB962C8B-B14F-4D97-AF65-F5344CB8AC3E}">
        <p14:creationId xmlns:p14="http://schemas.microsoft.com/office/powerpoint/2010/main" val="70799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BC43-A71B-4533-93AE-08BB88089E35}"/>
              </a:ext>
            </a:extLst>
          </p:cNvPr>
          <p:cNvSpPr>
            <a:spLocks noGrp="1"/>
          </p:cNvSpPr>
          <p:nvPr>
            <p:ph type="title"/>
          </p:nvPr>
        </p:nvSpPr>
        <p:spPr>
          <a:xfrm flipV="1">
            <a:off x="1066800" y="-84842"/>
            <a:ext cx="10058400" cy="84841"/>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7F206324-0ACB-4B5F-96E3-416B48570096}"/>
              </a:ext>
            </a:extLst>
          </p:cNvPr>
          <p:cNvSpPr>
            <a:spLocks noGrp="1"/>
          </p:cNvSpPr>
          <p:nvPr>
            <p:ph idx="1"/>
          </p:nvPr>
        </p:nvSpPr>
        <p:spPr>
          <a:xfrm>
            <a:off x="1066800" y="509047"/>
            <a:ext cx="10058400" cy="5443697"/>
          </a:xfrm>
        </p:spPr>
        <p:txBody>
          <a:bodyPr>
            <a:normAutofit/>
          </a:bodyPr>
          <a:lstStyle/>
          <a:p>
            <a:r>
              <a:rPr lang="en-US" sz="2400" dirty="0"/>
              <a:t>Furthermore, the correlation becomes weaker when articles are very long: </a:t>
            </a:r>
            <a:endParaRPr lang="tr-TR" sz="2400" dirty="0"/>
          </a:p>
          <a:p>
            <a:pPr lvl="1"/>
            <a:r>
              <a:rPr lang="en-US" sz="2400" dirty="0"/>
              <a:t>for desktop when the article is longer than 1,000 words, the plot has big variance; this indicates that users may have run out of their time-budget</a:t>
            </a:r>
            <a:r>
              <a:rPr lang="tr-TR" sz="2400" dirty="0"/>
              <a:t> </a:t>
            </a:r>
            <a:r>
              <a:rPr lang="en-US" sz="2400" dirty="0"/>
              <a:t>to</a:t>
            </a:r>
            <a:r>
              <a:rPr lang="tr-TR" sz="2400" dirty="0"/>
              <a:t> </a:t>
            </a:r>
            <a:r>
              <a:rPr lang="en-US" sz="2400" dirty="0"/>
              <a:t>consume</a:t>
            </a:r>
            <a:r>
              <a:rPr lang="tr-TR" sz="2400" dirty="0"/>
              <a:t> </a:t>
            </a:r>
            <a:r>
              <a:rPr lang="en-US" sz="2400" dirty="0"/>
              <a:t>the</a:t>
            </a:r>
            <a:r>
              <a:rPr lang="tr-TR" sz="2400" dirty="0"/>
              <a:t> </a:t>
            </a:r>
            <a:r>
              <a:rPr lang="en-US" sz="2400" dirty="0"/>
              <a:t>complete</a:t>
            </a:r>
            <a:r>
              <a:rPr lang="tr-TR" sz="2400" dirty="0"/>
              <a:t> </a:t>
            </a:r>
            <a:r>
              <a:rPr lang="en-US" sz="2400" dirty="0"/>
              <a:t>long</a:t>
            </a:r>
            <a:r>
              <a:rPr lang="tr-TR" sz="2400" dirty="0"/>
              <a:t> </a:t>
            </a:r>
            <a:r>
              <a:rPr lang="en-US" sz="2400" dirty="0"/>
              <a:t>story. </a:t>
            </a:r>
            <a:endParaRPr lang="tr-TR" sz="2400" dirty="0"/>
          </a:p>
          <a:p>
            <a:r>
              <a:rPr lang="en-US" sz="2400" dirty="0"/>
              <a:t>Although</a:t>
            </a:r>
            <a:r>
              <a:rPr lang="tr-TR" sz="2400" dirty="0"/>
              <a:t> </a:t>
            </a:r>
            <a:r>
              <a:rPr lang="en-US" sz="2400" dirty="0"/>
              <a:t>the</a:t>
            </a:r>
            <a:r>
              <a:rPr lang="tr-TR" sz="2400" dirty="0"/>
              <a:t> </a:t>
            </a:r>
            <a:r>
              <a:rPr lang="en-US" sz="2400" dirty="0"/>
              <a:t>high correlation between the length of articles and average dwell time naturally leads to using the length of articles as a feature to predict average dwell time, </a:t>
            </a:r>
            <a:r>
              <a:rPr lang="tr-TR" sz="2400" dirty="0" err="1"/>
              <a:t>some</a:t>
            </a:r>
            <a:r>
              <a:rPr lang="tr-TR" sz="2400" dirty="0"/>
              <a:t> </a:t>
            </a:r>
            <a:r>
              <a:rPr lang="tr-TR" sz="2400" dirty="0" err="1"/>
              <a:t>important</a:t>
            </a:r>
            <a:r>
              <a:rPr lang="tr-TR" sz="2400" dirty="0"/>
              <a:t> </a:t>
            </a:r>
            <a:r>
              <a:rPr lang="en-US" sz="2400" dirty="0"/>
              <a:t>point</a:t>
            </a:r>
            <a:r>
              <a:rPr lang="tr-TR" sz="2400" dirty="0"/>
              <a:t>s</a:t>
            </a:r>
            <a:r>
              <a:rPr lang="en-US" sz="2400" dirty="0"/>
              <a:t> </a:t>
            </a:r>
            <a:r>
              <a:rPr lang="tr-TR" sz="2400" dirty="0" err="1"/>
              <a:t>that</a:t>
            </a:r>
            <a:r>
              <a:rPr lang="tr-TR" sz="2400" dirty="0"/>
              <a:t> </a:t>
            </a:r>
            <a:r>
              <a:rPr lang="tr-TR" sz="2400" dirty="0" err="1"/>
              <a:t>are</a:t>
            </a:r>
            <a:r>
              <a:rPr lang="tr-TR" sz="2400" dirty="0"/>
              <a:t> </a:t>
            </a:r>
            <a:r>
              <a:rPr lang="en-US" sz="2400" dirty="0"/>
              <a:t>based on the observed data: </a:t>
            </a:r>
            <a:endParaRPr lang="tr-TR" sz="2400" dirty="0"/>
          </a:p>
          <a:p>
            <a:pPr lvl="1"/>
            <a:r>
              <a:rPr lang="en-US" sz="2400" dirty="0"/>
              <a:t>per-user</a:t>
            </a:r>
            <a:r>
              <a:rPr lang="tr-TR" sz="2400" dirty="0"/>
              <a:t> </a:t>
            </a:r>
            <a:r>
              <a:rPr lang="en-US" sz="2400" dirty="0"/>
              <a:t>dwell</a:t>
            </a:r>
            <a:r>
              <a:rPr lang="tr-TR" sz="2400" dirty="0"/>
              <a:t> </a:t>
            </a:r>
            <a:r>
              <a:rPr lang="en-US" sz="2400" dirty="0"/>
              <a:t>time(rather</a:t>
            </a:r>
            <a:r>
              <a:rPr lang="tr-TR" sz="2400" dirty="0"/>
              <a:t> </a:t>
            </a:r>
            <a:r>
              <a:rPr lang="en-US" sz="2400" dirty="0"/>
              <a:t>than</a:t>
            </a:r>
            <a:r>
              <a:rPr lang="tr-TR" sz="2400" dirty="0"/>
              <a:t> </a:t>
            </a:r>
            <a:r>
              <a:rPr lang="en-US" sz="2400" dirty="0"/>
              <a:t>binned</a:t>
            </a:r>
            <a:r>
              <a:rPr lang="tr-TR" sz="2400" dirty="0"/>
              <a:t> </a:t>
            </a:r>
            <a:r>
              <a:rPr lang="en-US" sz="2400" dirty="0"/>
              <a:t>average</a:t>
            </a:r>
            <a:r>
              <a:rPr lang="tr-TR" sz="2400" dirty="0"/>
              <a:t> </a:t>
            </a:r>
            <a:r>
              <a:rPr lang="en-US" sz="2400" dirty="0"/>
              <a:t>dwell</a:t>
            </a:r>
            <a:r>
              <a:rPr lang="tr-TR" sz="2400" dirty="0"/>
              <a:t> </a:t>
            </a:r>
            <a:r>
              <a:rPr lang="en-US" sz="2400" dirty="0"/>
              <a:t>time</a:t>
            </a:r>
            <a:r>
              <a:rPr lang="tr-TR" sz="2400" dirty="0"/>
              <a:t> </a:t>
            </a:r>
            <a:r>
              <a:rPr lang="en-US" sz="2400" dirty="0"/>
              <a:t>over all users) has little correlation with the article length</a:t>
            </a:r>
            <a:endParaRPr lang="tr-TR" sz="2400" dirty="0"/>
          </a:p>
          <a:p>
            <a:pPr lvl="1"/>
            <a:r>
              <a:rPr lang="en-US" sz="2400" dirty="0"/>
              <a:t>long dwell time may not necessarily reﬂect that users are really interested in the article. </a:t>
            </a:r>
            <a:endParaRPr lang="tr-TR" sz="2400" dirty="0"/>
          </a:p>
        </p:txBody>
      </p:sp>
    </p:spTree>
    <p:extLst>
      <p:ext uri="{BB962C8B-B14F-4D97-AF65-F5344CB8AC3E}">
        <p14:creationId xmlns:p14="http://schemas.microsoft.com/office/powerpoint/2010/main" val="81235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5" name="Resim 4" descr="metin, harita içeren bir resim&#10;&#10;Açıklama otomatik olarak oluşturuldu">
            <a:extLst>
              <a:ext uri="{FF2B5EF4-FFF2-40B4-BE49-F238E27FC236}">
                <a16:creationId xmlns:a16="http://schemas.microsoft.com/office/drawing/2014/main" id="{ADA06EFE-21D0-419D-B604-1905E78DE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98" y="933854"/>
            <a:ext cx="5881759" cy="5014199"/>
          </a:xfrm>
          <a:prstGeom prst="rect">
            <a:avLst/>
          </a:prstGeom>
        </p:spPr>
      </p:pic>
      <p:sp>
        <p:nvSpPr>
          <p:cNvPr id="14" name="Rectangle 13">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E4F08E-1CC5-4C0B-A9A4-BEA338694B6F}"/>
              </a:ext>
            </a:extLst>
          </p:cNvPr>
          <p:cNvSpPr>
            <a:spLocks noGrp="1"/>
          </p:cNvSpPr>
          <p:nvPr>
            <p:ph type="title"/>
          </p:nvPr>
        </p:nvSpPr>
        <p:spPr>
          <a:xfrm>
            <a:off x="6846137" y="207830"/>
            <a:ext cx="4602152" cy="4571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36A88229-46C2-478E-9FD7-22E32CCB5BB3}"/>
              </a:ext>
            </a:extLst>
          </p:cNvPr>
          <p:cNvSpPr>
            <a:spLocks noGrp="1"/>
          </p:cNvSpPr>
          <p:nvPr>
            <p:ph idx="1"/>
          </p:nvPr>
        </p:nvSpPr>
        <p:spPr>
          <a:xfrm>
            <a:off x="6846137" y="612843"/>
            <a:ext cx="4602152" cy="5483881"/>
          </a:xfrm>
        </p:spPr>
        <p:txBody>
          <a:bodyPr>
            <a:normAutofit/>
          </a:bodyPr>
          <a:lstStyle/>
          <a:p>
            <a:r>
              <a:rPr lang="en-US" sz="2000" dirty="0"/>
              <a:t>For</a:t>
            </a:r>
            <a:r>
              <a:rPr lang="tr-TR" sz="2000" dirty="0"/>
              <a:t> </a:t>
            </a:r>
            <a:r>
              <a:rPr lang="en-US" sz="2000" dirty="0"/>
              <a:t>slide</a:t>
            </a:r>
            <a:r>
              <a:rPr lang="tr-TR" sz="2000" dirty="0"/>
              <a:t> </a:t>
            </a:r>
            <a:r>
              <a:rPr lang="en-US" sz="2000" dirty="0"/>
              <a:t>shows,</a:t>
            </a:r>
            <a:r>
              <a:rPr lang="tr-TR" sz="2000" dirty="0"/>
              <a:t> </a:t>
            </a:r>
            <a:r>
              <a:rPr lang="en-US" sz="2000" dirty="0"/>
              <a:t>a</a:t>
            </a:r>
            <a:r>
              <a:rPr lang="tr-TR" sz="2000" dirty="0"/>
              <a:t> </a:t>
            </a:r>
            <a:r>
              <a:rPr lang="en-US" sz="2000" dirty="0"/>
              <a:t>natural</a:t>
            </a:r>
            <a:r>
              <a:rPr lang="tr-TR" sz="2000" dirty="0"/>
              <a:t> </a:t>
            </a:r>
            <a:r>
              <a:rPr lang="en-US" sz="2000" dirty="0"/>
              <a:t>assumption</a:t>
            </a:r>
            <a:r>
              <a:rPr lang="tr-TR" sz="2000" dirty="0"/>
              <a:t> </a:t>
            </a:r>
            <a:r>
              <a:rPr lang="en-US" sz="2000" dirty="0"/>
              <a:t>would</a:t>
            </a:r>
            <a:r>
              <a:rPr lang="tr-TR" sz="2000" dirty="0"/>
              <a:t> </a:t>
            </a:r>
            <a:r>
              <a:rPr lang="en-US" sz="2000" dirty="0"/>
              <a:t>be</a:t>
            </a:r>
            <a:r>
              <a:rPr lang="tr-TR" sz="2000" dirty="0"/>
              <a:t> </a:t>
            </a:r>
            <a:r>
              <a:rPr lang="en-US" sz="2000" dirty="0"/>
              <a:t>that</a:t>
            </a:r>
            <a:r>
              <a:rPr lang="tr-TR" sz="2000" dirty="0"/>
              <a:t> </a:t>
            </a:r>
            <a:r>
              <a:rPr lang="en-US" sz="2000" dirty="0"/>
              <a:t>the</a:t>
            </a:r>
            <a:r>
              <a:rPr lang="tr-TR" sz="2000" dirty="0"/>
              <a:t> </a:t>
            </a:r>
            <a:r>
              <a:rPr lang="en-US" sz="2000" dirty="0"/>
              <a:t>larger</a:t>
            </a:r>
            <a:r>
              <a:rPr lang="tr-TR" sz="2000" dirty="0"/>
              <a:t> </a:t>
            </a:r>
            <a:r>
              <a:rPr lang="en-US" sz="2000" dirty="0"/>
              <a:t>the number of photos/slides, the longer the average dwell time these items would receive over all users. </a:t>
            </a:r>
            <a:endParaRPr lang="tr-TR" sz="2000" dirty="0"/>
          </a:p>
          <a:p>
            <a:r>
              <a:rPr lang="tr-TR" sz="2000" dirty="0" err="1"/>
              <a:t>However</a:t>
            </a:r>
            <a:r>
              <a:rPr lang="tr-TR" sz="2000" dirty="0"/>
              <a:t>,</a:t>
            </a:r>
            <a:r>
              <a:rPr lang="en-US" sz="2000" dirty="0"/>
              <a:t> the relationship</a:t>
            </a:r>
            <a:r>
              <a:rPr lang="tr-TR" sz="2000" dirty="0"/>
              <a:t> is</a:t>
            </a:r>
            <a:r>
              <a:rPr lang="en-US" sz="2000" dirty="0"/>
              <a:t> demonstrate</a:t>
            </a:r>
            <a:r>
              <a:rPr lang="tr-TR" sz="2000" dirty="0"/>
              <a:t>d</a:t>
            </a:r>
            <a:r>
              <a:rPr lang="en-US" sz="2000" dirty="0"/>
              <a:t> between the number of photos and the average dwell time on slideshows</a:t>
            </a:r>
            <a:r>
              <a:rPr lang="tr-TR" sz="2000" dirty="0"/>
              <a:t>.</a:t>
            </a:r>
            <a:r>
              <a:rPr lang="en-US" sz="2000" dirty="0"/>
              <a:t> It is clear that the correlation is not as strong as the length of articles. For videos,</a:t>
            </a:r>
            <a:r>
              <a:rPr lang="tr-TR" sz="2000" dirty="0"/>
              <a:t> </a:t>
            </a:r>
            <a:r>
              <a:rPr lang="en-US" sz="2000" dirty="0"/>
              <a:t>the similar</a:t>
            </a:r>
            <a:r>
              <a:rPr lang="tr-TR" sz="2000" dirty="0"/>
              <a:t> </a:t>
            </a:r>
            <a:r>
              <a:rPr lang="en-US" sz="2000" dirty="0"/>
              <a:t>weak</a:t>
            </a:r>
            <a:r>
              <a:rPr lang="tr-TR" sz="2000" dirty="0"/>
              <a:t> </a:t>
            </a:r>
            <a:r>
              <a:rPr lang="en-US" sz="2000" dirty="0"/>
              <a:t>correlations</a:t>
            </a:r>
            <a:r>
              <a:rPr lang="tr-TR" sz="2000" dirty="0"/>
              <a:t> </a:t>
            </a:r>
            <a:r>
              <a:rPr lang="en-US" sz="2000" dirty="0"/>
              <a:t>between</a:t>
            </a:r>
            <a:r>
              <a:rPr lang="tr-TR" sz="2000" dirty="0"/>
              <a:t> </a:t>
            </a:r>
            <a:r>
              <a:rPr lang="en-US" sz="2000" dirty="0"/>
              <a:t>the</a:t>
            </a:r>
            <a:r>
              <a:rPr lang="tr-TR" sz="2000" dirty="0"/>
              <a:t> </a:t>
            </a:r>
            <a:r>
              <a:rPr lang="en-US" sz="2000" dirty="0"/>
              <a:t>duration</a:t>
            </a:r>
            <a:r>
              <a:rPr lang="tr-TR" sz="2000" dirty="0"/>
              <a:t> </a:t>
            </a:r>
            <a:r>
              <a:rPr lang="en-US" sz="2000" dirty="0"/>
              <a:t>of</a:t>
            </a:r>
            <a:r>
              <a:rPr lang="tr-TR" sz="2000" dirty="0"/>
              <a:t> </a:t>
            </a:r>
            <a:r>
              <a:rPr lang="en-US" sz="2000" dirty="0"/>
              <a:t>a</a:t>
            </a:r>
            <a:r>
              <a:rPr lang="tr-TR" sz="2000" dirty="0"/>
              <a:t> </a:t>
            </a:r>
            <a:r>
              <a:rPr lang="en-US" sz="2000" dirty="0"/>
              <a:t>video</a:t>
            </a:r>
            <a:r>
              <a:rPr lang="tr-TR" sz="2000" dirty="0"/>
              <a:t> </a:t>
            </a:r>
            <a:r>
              <a:rPr lang="en-US" sz="2000" dirty="0"/>
              <a:t>clips’</a:t>
            </a:r>
            <a:r>
              <a:rPr lang="tr-TR" sz="2000" dirty="0"/>
              <a:t> </a:t>
            </a:r>
            <a:r>
              <a:rPr lang="en-US" sz="2000" dirty="0"/>
              <a:t>and it’s average dwell time</a:t>
            </a:r>
            <a:r>
              <a:rPr lang="tr-TR" sz="2000" dirty="0"/>
              <a:t> </a:t>
            </a:r>
            <a:r>
              <a:rPr lang="tr-TR" sz="2000" dirty="0" err="1"/>
              <a:t>are</a:t>
            </a:r>
            <a:r>
              <a:rPr lang="tr-TR" sz="2000" dirty="0"/>
              <a:t> </a:t>
            </a:r>
            <a:r>
              <a:rPr lang="tr-TR" sz="2000" dirty="0" err="1"/>
              <a:t>observed</a:t>
            </a:r>
            <a:r>
              <a:rPr lang="tr-TR" sz="2000" dirty="0"/>
              <a:t> as </a:t>
            </a:r>
            <a:r>
              <a:rPr lang="tr-TR" sz="2000" dirty="0" err="1"/>
              <a:t>well</a:t>
            </a:r>
            <a:r>
              <a:rPr lang="en-US" sz="2000" dirty="0"/>
              <a:t>.</a:t>
            </a:r>
            <a:endParaRPr lang="tr-TR" sz="2000" dirty="0"/>
          </a:p>
        </p:txBody>
      </p:sp>
    </p:spTree>
    <p:extLst>
      <p:ext uri="{BB962C8B-B14F-4D97-AF65-F5344CB8AC3E}">
        <p14:creationId xmlns:p14="http://schemas.microsoft.com/office/powerpoint/2010/main" val="129450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80E207-794C-4116-B783-BB63CCFF5C61}"/>
              </a:ext>
            </a:extLst>
          </p:cNvPr>
          <p:cNvSpPr>
            <a:spLocks noGrp="1"/>
          </p:cNvSpPr>
          <p:nvPr>
            <p:ph type="title"/>
          </p:nvPr>
        </p:nvSpPr>
        <p:spPr>
          <a:xfrm>
            <a:off x="1066800" y="642594"/>
            <a:ext cx="10058400" cy="1030563"/>
          </a:xfrm>
        </p:spPr>
        <p:txBody>
          <a:bodyPr>
            <a:normAutofit/>
          </a:bodyPr>
          <a:lstStyle/>
          <a:p>
            <a:pPr algn="ctr"/>
            <a:r>
              <a:rPr lang="tr-TR" dirty="0" err="1"/>
              <a:t>Normalized</a:t>
            </a:r>
            <a:r>
              <a:rPr lang="tr-TR" dirty="0"/>
              <a:t> </a:t>
            </a:r>
            <a:r>
              <a:rPr lang="tr-TR" dirty="0" err="1"/>
              <a:t>Dwell</a:t>
            </a:r>
            <a:r>
              <a:rPr lang="tr-TR" dirty="0"/>
              <a:t> Time</a:t>
            </a:r>
          </a:p>
        </p:txBody>
      </p:sp>
      <p:graphicFrame>
        <p:nvGraphicFramePr>
          <p:cNvPr id="7" name="İçerik Yer Tutucusu 2">
            <a:extLst>
              <a:ext uri="{FF2B5EF4-FFF2-40B4-BE49-F238E27FC236}">
                <a16:creationId xmlns:a16="http://schemas.microsoft.com/office/drawing/2014/main" id="{C7BC1A4B-BE81-4361-9F7C-655EC97EB952}"/>
              </a:ext>
            </a:extLst>
          </p:cNvPr>
          <p:cNvGraphicFramePr>
            <a:graphicFrameLocks noGrp="1"/>
          </p:cNvGraphicFramePr>
          <p:nvPr>
            <p:ph idx="1"/>
            <p:extLst>
              <p:ext uri="{D42A27DB-BD31-4B8C-83A1-F6EECF244321}">
                <p14:modId xmlns:p14="http://schemas.microsoft.com/office/powerpoint/2010/main" val="1413144466"/>
              </p:ext>
            </p:extLst>
          </p:nvPr>
        </p:nvGraphicFramePr>
        <p:xfrm>
          <a:off x="1066800" y="1429966"/>
          <a:ext cx="10058400" cy="5048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91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97C070-57E0-47F3-B5D0-62AD5AF0B582}"/>
              </a:ext>
            </a:extLst>
          </p:cNvPr>
          <p:cNvSpPr>
            <a:spLocks noGrp="1"/>
          </p:cNvSpPr>
          <p:nvPr>
            <p:ph type="title"/>
          </p:nvPr>
        </p:nvSpPr>
        <p:spPr>
          <a:xfrm flipV="1">
            <a:off x="1066800" y="84840"/>
            <a:ext cx="10058400" cy="4571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B2BAC033-8F83-4194-9B5B-B0049F6E24EC}"/>
              </a:ext>
            </a:extLst>
          </p:cNvPr>
          <p:cNvSpPr>
            <a:spLocks noGrp="1"/>
          </p:cNvSpPr>
          <p:nvPr>
            <p:ph idx="1"/>
          </p:nvPr>
        </p:nvSpPr>
        <p:spPr>
          <a:xfrm>
            <a:off x="1066800" y="545340"/>
            <a:ext cx="10058400" cy="5407404"/>
          </a:xfrm>
        </p:spPr>
        <p:txBody>
          <a:bodyPr>
            <a:normAutofit/>
          </a:bodyPr>
          <a:lstStyle/>
          <a:p>
            <a:r>
              <a:rPr lang="en-US" sz="2400" dirty="0"/>
              <a:t>Thus, the idea is, for each consumed item, extract its dwell time based </a:t>
            </a:r>
            <a:r>
              <a:rPr lang="tr-TR" sz="2400" dirty="0"/>
              <a:t>on </a:t>
            </a:r>
            <a:r>
              <a:rPr lang="en-US" sz="2400" dirty="0"/>
              <a:t>user engagement level such that it is comparable across different context (e.g. content types, devices, instrumentations, etc.). </a:t>
            </a:r>
            <a:endParaRPr lang="tr-TR" sz="2400" dirty="0"/>
          </a:p>
          <a:p>
            <a:r>
              <a:rPr lang="tr-TR" sz="2400" dirty="0" err="1"/>
              <a:t>This</a:t>
            </a:r>
            <a:r>
              <a:rPr lang="tr-TR" sz="2400" dirty="0"/>
              <a:t> is</a:t>
            </a:r>
            <a:r>
              <a:rPr lang="en-US" sz="2400" dirty="0"/>
              <a:t> do</a:t>
            </a:r>
            <a:r>
              <a:rPr lang="tr-TR" sz="2400" dirty="0"/>
              <a:t>ne</a:t>
            </a:r>
            <a:r>
              <a:rPr lang="en-US" sz="2400" dirty="0"/>
              <a:t> by normalizing out the variance of the dwell time due to differences in context</a:t>
            </a:r>
            <a:r>
              <a:rPr lang="tr-TR" sz="2400" dirty="0"/>
              <a:t>.</a:t>
            </a:r>
          </a:p>
        </p:txBody>
      </p:sp>
      <p:pic>
        <p:nvPicPr>
          <p:cNvPr id="5" name="Resim 4" descr="fotoğraf, tablo, siyah, insanlar içeren bir resim&#10;&#10;Açıklama otomatik olarak oluşturuldu">
            <a:extLst>
              <a:ext uri="{FF2B5EF4-FFF2-40B4-BE49-F238E27FC236}">
                <a16:creationId xmlns:a16="http://schemas.microsoft.com/office/drawing/2014/main" id="{28C42F91-7910-4422-B63F-DF400E81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47" y="2565293"/>
            <a:ext cx="10701906" cy="3599235"/>
          </a:xfrm>
          <a:prstGeom prst="rect">
            <a:avLst/>
          </a:prstGeom>
        </p:spPr>
      </p:pic>
    </p:spTree>
    <p:extLst>
      <p:ext uri="{BB962C8B-B14F-4D97-AF65-F5344CB8AC3E}">
        <p14:creationId xmlns:p14="http://schemas.microsoft.com/office/powerpoint/2010/main" val="1259903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25F45B8A-F58E-429F-AC82-76BA10D6C7BB}"/>
              </a:ext>
            </a:extLst>
          </p:cNvPr>
          <p:cNvSpPr>
            <a:spLocks noGrp="1"/>
          </p:cNvSpPr>
          <p:nvPr>
            <p:ph type="title"/>
          </p:nvPr>
        </p:nvSpPr>
        <p:spPr>
          <a:xfrm>
            <a:off x="1192625" y="1420706"/>
            <a:ext cx="3466540" cy="4016587"/>
          </a:xfrm>
        </p:spPr>
        <p:txBody>
          <a:bodyPr>
            <a:normAutofit/>
          </a:bodyPr>
          <a:lstStyle/>
          <a:p>
            <a:r>
              <a:rPr lang="tr-TR" dirty="0" err="1"/>
              <a:t>By</a:t>
            </a:r>
            <a:r>
              <a:rPr lang="tr-TR" dirty="0"/>
              <a:t> </a:t>
            </a:r>
            <a:r>
              <a:rPr lang="tr-TR" dirty="0" err="1"/>
              <a:t>normalizing</a:t>
            </a:r>
            <a:r>
              <a:rPr lang="tr-TR" dirty="0"/>
              <a:t> </a:t>
            </a:r>
            <a:r>
              <a:rPr lang="tr-TR" dirty="0" err="1"/>
              <a:t>dwell</a:t>
            </a:r>
            <a:r>
              <a:rPr lang="tr-TR" dirty="0"/>
              <a:t> time,</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30F8272-BFAE-4339-9D58-5B9E480A53F3}"/>
              </a:ext>
            </a:extLst>
          </p:cNvPr>
          <p:cNvSpPr>
            <a:spLocks noGrp="1"/>
          </p:cNvSpPr>
          <p:nvPr>
            <p:ph idx="1"/>
          </p:nvPr>
        </p:nvSpPr>
        <p:spPr>
          <a:xfrm>
            <a:off x="5236723" y="1420706"/>
            <a:ext cx="5514758" cy="4016587"/>
          </a:xfrm>
        </p:spPr>
        <p:txBody>
          <a:bodyPr anchor="ctr">
            <a:normAutofit/>
          </a:bodyPr>
          <a:lstStyle/>
          <a:p>
            <a:r>
              <a:rPr lang="tr-TR" sz="2800" dirty="0">
                <a:solidFill>
                  <a:schemeClr val="tx1">
                    <a:lumMod val="75000"/>
                    <a:lumOff val="25000"/>
                  </a:schemeClr>
                </a:solidFill>
              </a:rPr>
              <a:t>a</a:t>
            </a:r>
            <a:r>
              <a:rPr lang="en-US" sz="2800" dirty="0" err="1">
                <a:solidFill>
                  <a:schemeClr val="tx1">
                    <a:lumMod val="75000"/>
                    <a:lumOff val="25000"/>
                  </a:schemeClr>
                </a:solidFill>
              </a:rPr>
              <a:t>ll</a:t>
            </a:r>
            <a:r>
              <a:rPr lang="en-US" sz="2800" dirty="0">
                <a:solidFill>
                  <a:schemeClr val="tx1">
                    <a:lumMod val="75000"/>
                    <a:lumOff val="25000"/>
                  </a:schemeClr>
                </a:solidFill>
              </a:rPr>
              <a:t> other types of items are now “comparable” after this transformation, and the normalized user engagement signals are then used for training recommendation models to handle different content types and can be deployed in different contexts.</a:t>
            </a:r>
            <a:endParaRPr lang="tr-TR" sz="2800" dirty="0">
              <a:solidFill>
                <a:schemeClr val="tx1">
                  <a:lumMod val="75000"/>
                  <a:lumOff val="25000"/>
                </a:schemeClr>
              </a:solidFill>
            </a:endParaRPr>
          </a:p>
        </p:txBody>
      </p:sp>
    </p:spTree>
    <p:extLst>
      <p:ext uri="{BB962C8B-B14F-4D97-AF65-F5344CB8AC3E}">
        <p14:creationId xmlns:p14="http://schemas.microsoft.com/office/powerpoint/2010/main" val="4126599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9EF63F-4AA4-473E-977A-8A419F457DB7}"/>
              </a:ext>
            </a:extLst>
          </p:cNvPr>
          <p:cNvSpPr>
            <a:spLocks noGrp="1"/>
          </p:cNvSpPr>
          <p:nvPr>
            <p:ph type="title"/>
          </p:nvPr>
        </p:nvSpPr>
        <p:spPr>
          <a:xfrm>
            <a:off x="1066800" y="642594"/>
            <a:ext cx="10058400" cy="1371600"/>
          </a:xfrm>
        </p:spPr>
        <p:txBody>
          <a:bodyPr>
            <a:normAutofit/>
          </a:bodyPr>
          <a:lstStyle/>
          <a:p>
            <a:r>
              <a:rPr lang="tr-TR" dirty="0" err="1"/>
              <a:t>Predicting</a:t>
            </a:r>
            <a:r>
              <a:rPr lang="tr-TR" dirty="0"/>
              <a:t> </a:t>
            </a:r>
            <a:r>
              <a:rPr lang="tr-TR" dirty="0" err="1"/>
              <a:t>Dwell</a:t>
            </a:r>
            <a:r>
              <a:rPr lang="tr-TR" dirty="0"/>
              <a:t> Time</a:t>
            </a:r>
          </a:p>
        </p:txBody>
      </p:sp>
      <p:pic>
        <p:nvPicPr>
          <p:cNvPr id="7" name="Graphic 6">
            <a:extLst>
              <a:ext uri="{FF2B5EF4-FFF2-40B4-BE49-F238E27FC236}">
                <a16:creationId xmlns:a16="http://schemas.microsoft.com/office/drawing/2014/main" id="{4AC36262-AAB9-4499-92E1-52E39B8092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2454610" cy="2454610"/>
          </a:xfrm>
          <a:prstGeom prst="rect">
            <a:avLst/>
          </a:prstGeom>
        </p:spPr>
      </p:pic>
      <p:sp>
        <p:nvSpPr>
          <p:cNvPr id="3" name="İçerik Yer Tutucusu 2">
            <a:extLst>
              <a:ext uri="{FF2B5EF4-FFF2-40B4-BE49-F238E27FC236}">
                <a16:creationId xmlns:a16="http://schemas.microsoft.com/office/drawing/2014/main" id="{16AD6855-A85B-4E7A-9FFA-55E71B48BD98}"/>
              </a:ext>
            </a:extLst>
          </p:cNvPr>
          <p:cNvSpPr>
            <a:spLocks noGrp="1"/>
          </p:cNvSpPr>
          <p:nvPr>
            <p:ph idx="1"/>
          </p:nvPr>
        </p:nvSpPr>
        <p:spPr>
          <a:xfrm>
            <a:off x="3482503" y="1605064"/>
            <a:ext cx="7642698" cy="4429976"/>
          </a:xfrm>
        </p:spPr>
        <p:txBody>
          <a:bodyPr>
            <a:noAutofit/>
          </a:bodyPr>
          <a:lstStyle/>
          <a:p>
            <a:pPr>
              <a:lnSpc>
                <a:spcPct val="90000"/>
              </a:lnSpc>
            </a:pPr>
            <a:r>
              <a:rPr lang="en-US" sz="2000" dirty="0"/>
              <a:t>The average dwell time of a content item can be viewed as one of the item’s inherent characteristic, which provides important average user engagement information on how much time the user will spend on this item. </a:t>
            </a:r>
            <a:endParaRPr lang="tr-TR" sz="2000" dirty="0"/>
          </a:p>
          <a:p>
            <a:pPr>
              <a:lnSpc>
                <a:spcPct val="90000"/>
              </a:lnSpc>
            </a:pPr>
            <a:r>
              <a:rPr lang="en-US" sz="2000" dirty="0"/>
              <a:t>Predicting average dwell time for each content item can help labeling items when their dwell time are not available/missing. </a:t>
            </a:r>
            <a:endParaRPr lang="tr-TR" sz="2000" dirty="0"/>
          </a:p>
          <a:p>
            <a:pPr lvl="1">
              <a:lnSpc>
                <a:spcPct val="90000"/>
              </a:lnSpc>
            </a:pPr>
            <a:r>
              <a:rPr lang="en-US" sz="2000" dirty="0"/>
              <a:t>For example, content items that have never been shown to users (such as new items) will not have available dwell time. </a:t>
            </a:r>
            <a:endParaRPr lang="tr-TR" sz="2000" dirty="0"/>
          </a:p>
          <a:p>
            <a:pPr lvl="1">
              <a:lnSpc>
                <a:spcPct val="90000"/>
              </a:lnSpc>
            </a:pPr>
            <a:r>
              <a:rPr lang="en-US" sz="2000" dirty="0"/>
              <a:t>As another example, a user’s dwell time on her clicked story may not be always be computed because there may be no subsequent server-side events from the same user. </a:t>
            </a:r>
            <a:endParaRPr lang="tr-TR" sz="2000" dirty="0"/>
          </a:p>
          <a:p>
            <a:pPr>
              <a:lnSpc>
                <a:spcPct val="90000"/>
              </a:lnSpc>
            </a:pPr>
            <a:r>
              <a:rPr lang="en-US" sz="2000" dirty="0"/>
              <a:t>Therefore, leveraging predicted average dwell time can greatly improve the “coverage” (or alleviate the missing data issue). Not handling these situations, could degrade the effectiveness of applying dwell time in personalization applications. </a:t>
            </a:r>
            <a:endParaRPr lang="tr-TR" sz="2000" dirty="0"/>
          </a:p>
        </p:txBody>
      </p:sp>
    </p:spTree>
    <p:extLst>
      <p:ext uri="{BB962C8B-B14F-4D97-AF65-F5344CB8AC3E}">
        <p14:creationId xmlns:p14="http://schemas.microsoft.com/office/powerpoint/2010/main" val="350390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439E68-59D7-40F2-BEDE-A66453F44FFC}"/>
              </a:ext>
            </a:extLst>
          </p:cNvPr>
          <p:cNvSpPr>
            <a:spLocks noGrp="1"/>
          </p:cNvSpPr>
          <p:nvPr>
            <p:ph type="title"/>
          </p:nvPr>
        </p:nvSpPr>
        <p:spPr>
          <a:xfrm>
            <a:off x="1066800" y="642594"/>
            <a:ext cx="10058400" cy="1371600"/>
          </a:xfrm>
        </p:spPr>
        <p:txBody>
          <a:bodyPr>
            <a:normAutofit/>
          </a:bodyPr>
          <a:lstStyle/>
          <a:p>
            <a:pPr algn="ctr"/>
            <a:r>
              <a:rPr lang="tr-TR"/>
              <a:t>The Paper’s</a:t>
            </a:r>
          </a:p>
        </p:txBody>
      </p:sp>
      <p:graphicFrame>
        <p:nvGraphicFramePr>
          <p:cNvPr id="19" name="İçerik Yer Tutucusu 2">
            <a:extLst>
              <a:ext uri="{FF2B5EF4-FFF2-40B4-BE49-F238E27FC236}">
                <a16:creationId xmlns:a16="http://schemas.microsoft.com/office/drawing/2014/main" id="{35057649-AA5D-4A3F-BC0E-A32D863E9399}"/>
              </a:ext>
            </a:extLst>
          </p:cNvPr>
          <p:cNvGraphicFramePr>
            <a:graphicFrameLocks noGrp="1"/>
          </p:cNvGraphicFramePr>
          <p:nvPr>
            <p:ph idx="1"/>
            <p:extLst>
              <p:ext uri="{D42A27DB-BD31-4B8C-83A1-F6EECF244321}">
                <p14:modId xmlns:p14="http://schemas.microsoft.com/office/powerpoint/2010/main" val="3888393367"/>
              </p:ext>
            </p:extLst>
          </p:nvPr>
        </p:nvGraphicFramePr>
        <p:xfrm>
          <a:off x="1066800" y="1668544"/>
          <a:ext cx="10058400" cy="436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546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Başlık 1">
            <a:extLst>
              <a:ext uri="{FF2B5EF4-FFF2-40B4-BE49-F238E27FC236}">
                <a16:creationId xmlns:a16="http://schemas.microsoft.com/office/drawing/2014/main" id="{BC37D60C-B6B0-4FE4-A99A-60923EA5D184}"/>
              </a:ext>
            </a:extLst>
          </p:cNvPr>
          <p:cNvSpPr>
            <a:spLocks noGrp="1"/>
          </p:cNvSpPr>
          <p:nvPr>
            <p:ph type="title"/>
          </p:nvPr>
        </p:nvSpPr>
        <p:spPr>
          <a:xfrm>
            <a:off x="573409" y="559477"/>
            <a:ext cx="3619212" cy="5709931"/>
          </a:xfrm>
        </p:spPr>
        <p:txBody>
          <a:bodyPr>
            <a:normAutofit/>
          </a:bodyPr>
          <a:lstStyle/>
          <a:p>
            <a:pPr algn="ctr"/>
            <a:r>
              <a:rPr lang="tr-TR" dirty="0"/>
              <a:t>A Machine Learning Model </a:t>
            </a:r>
            <a:r>
              <a:rPr lang="tr-TR" dirty="0" err="1"/>
              <a:t>to</a:t>
            </a:r>
            <a:r>
              <a:rPr lang="tr-TR" dirty="0"/>
              <a:t> </a:t>
            </a:r>
            <a:r>
              <a:rPr lang="tr-TR" dirty="0" err="1"/>
              <a:t>Predict</a:t>
            </a:r>
            <a:endParaRPr lang="tr-TR" dirty="0"/>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İçerik Yer Tutucusu 2">
            <a:extLst>
              <a:ext uri="{FF2B5EF4-FFF2-40B4-BE49-F238E27FC236}">
                <a16:creationId xmlns:a16="http://schemas.microsoft.com/office/drawing/2014/main" id="{8DAE7E86-4AF4-47C0-9D80-0DFD57DEDB95}"/>
              </a:ext>
            </a:extLst>
          </p:cNvPr>
          <p:cNvGraphicFramePr>
            <a:graphicFrameLocks noGrp="1"/>
          </p:cNvGraphicFramePr>
          <p:nvPr>
            <p:ph idx="1"/>
            <p:extLst>
              <p:ext uri="{D42A27DB-BD31-4B8C-83A1-F6EECF244321}">
                <p14:modId xmlns:p14="http://schemas.microsoft.com/office/powerpoint/2010/main" val="2341121951"/>
              </p:ext>
            </p:extLst>
          </p:nvPr>
        </p:nvGraphicFramePr>
        <p:xfrm>
          <a:off x="4913424" y="223186"/>
          <a:ext cx="7148874"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1802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92A9D-9765-4F52-9948-E5BA982EBCDD}"/>
              </a:ext>
            </a:extLst>
          </p:cNvPr>
          <p:cNvSpPr>
            <a:spLocks noGrp="1"/>
          </p:cNvSpPr>
          <p:nvPr>
            <p:ph type="title"/>
          </p:nvPr>
        </p:nvSpPr>
        <p:spPr>
          <a:xfrm>
            <a:off x="1066800" y="642594"/>
            <a:ext cx="10058400" cy="1371600"/>
          </a:xfrm>
        </p:spPr>
        <p:txBody>
          <a:bodyPr>
            <a:normAutofit/>
          </a:bodyPr>
          <a:lstStyle/>
          <a:p>
            <a:pPr algn="ctr"/>
            <a:r>
              <a:rPr lang="tr-TR"/>
              <a:t>Use Cases of Dwell Time</a:t>
            </a:r>
          </a:p>
        </p:txBody>
      </p:sp>
      <p:graphicFrame>
        <p:nvGraphicFramePr>
          <p:cNvPr id="7" name="İçerik Yer Tutucusu 2">
            <a:extLst>
              <a:ext uri="{FF2B5EF4-FFF2-40B4-BE49-F238E27FC236}">
                <a16:creationId xmlns:a16="http://schemas.microsoft.com/office/drawing/2014/main" id="{3DE0F0F5-381E-4D1A-BCF5-FDCC3542FE59}"/>
              </a:ext>
            </a:extLst>
          </p:cNvPr>
          <p:cNvGraphicFramePr>
            <a:graphicFrameLocks noGrp="1"/>
          </p:cNvGraphicFramePr>
          <p:nvPr>
            <p:ph idx="1"/>
            <p:extLst>
              <p:ext uri="{D42A27DB-BD31-4B8C-83A1-F6EECF244321}">
                <p14:modId xmlns:p14="http://schemas.microsoft.com/office/powerpoint/2010/main" val="24262180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306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2291DBE3-1A80-4D70-8E81-5EBF1D2CBFDF}"/>
              </a:ext>
            </a:extLst>
          </p:cNvPr>
          <p:cNvSpPr>
            <a:spLocks noGrp="1"/>
          </p:cNvSpPr>
          <p:nvPr>
            <p:ph type="title"/>
          </p:nvPr>
        </p:nvSpPr>
        <p:spPr>
          <a:xfrm>
            <a:off x="1192625" y="1420706"/>
            <a:ext cx="3466540" cy="4016587"/>
          </a:xfrm>
        </p:spPr>
        <p:txBody>
          <a:bodyPr>
            <a:normAutofit/>
          </a:bodyPr>
          <a:lstStyle/>
          <a:p>
            <a:r>
              <a:rPr lang="tr-TR" sz="4800" dirty="0"/>
              <a:t>Learning </a:t>
            </a:r>
            <a:r>
              <a:rPr lang="tr-TR" sz="4800" dirty="0" err="1"/>
              <a:t>To</a:t>
            </a:r>
            <a:r>
              <a:rPr lang="tr-TR" sz="4800" dirty="0"/>
              <a:t> </a:t>
            </a:r>
            <a:r>
              <a:rPr lang="tr-TR" sz="4800" dirty="0" err="1"/>
              <a:t>Rank</a:t>
            </a:r>
            <a:endParaRPr lang="tr-TR" sz="4800" dirty="0"/>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C758526-0992-44E7-9F71-66BB5E535A45}"/>
              </a:ext>
            </a:extLst>
          </p:cNvPr>
          <p:cNvSpPr>
            <a:spLocks noGrp="1"/>
          </p:cNvSpPr>
          <p:nvPr>
            <p:ph idx="1"/>
          </p:nvPr>
        </p:nvSpPr>
        <p:spPr>
          <a:xfrm>
            <a:off x="5236723" y="1420706"/>
            <a:ext cx="5514758" cy="4016587"/>
          </a:xfrm>
        </p:spPr>
        <p:txBody>
          <a:bodyPr anchor="ctr">
            <a:normAutofit/>
          </a:bodyPr>
          <a:lstStyle/>
          <a:p>
            <a:r>
              <a:rPr lang="tr-TR" sz="2800" dirty="0">
                <a:solidFill>
                  <a:schemeClr val="tx1">
                    <a:lumMod val="75000"/>
                    <a:lumOff val="25000"/>
                  </a:schemeClr>
                </a:solidFill>
              </a:rPr>
              <a:t>Learning </a:t>
            </a:r>
            <a:r>
              <a:rPr lang="tr-TR" sz="2800" dirty="0" err="1">
                <a:solidFill>
                  <a:schemeClr val="tx1">
                    <a:lumMod val="75000"/>
                    <a:lumOff val="25000"/>
                  </a:schemeClr>
                </a:solidFill>
              </a:rPr>
              <a:t>to</a:t>
            </a:r>
            <a:r>
              <a:rPr lang="tr-TR" sz="2800" dirty="0">
                <a:solidFill>
                  <a:schemeClr val="tx1">
                    <a:lumMod val="75000"/>
                    <a:lumOff val="25000"/>
                  </a:schemeClr>
                </a:solidFill>
              </a:rPr>
              <a:t> </a:t>
            </a:r>
            <a:r>
              <a:rPr lang="tr-TR" sz="2800" dirty="0" err="1">
                <a:solidFill>
                  <a:schemeClr val="tx1">
                    <a:lumMod val="75000"/>
                    <a:lumOff val="25000"/>
                  </a:schemeClr>
                </a:solidFill>
              </a:rPr>
              <a:t>rank</a:t>
            </a:r>
            <a:r>
              <a:rPr lang="tr-TR" sz="2800" dirty="0">
                <a:solidFill>
                  <a:schemeClr val="tx1">
                    <a:lumMod val="75000"/>
                    <a:lumOff val="25000"/>
                  </a:schemeClr>
                </a:solidFill>
              </a:rPr>
              <a:t> is </a:t>
            </a:r>
            <a:r>
              <a:rPr lang="tr-TR" sz="2800" dirty="0" err="1">
                <a:solidFill>
                  <a:schemeClr val="tx1">
                    <a:lumMod val="75000"/>
                    <a:lumOff val="25000"/>
                  </a:schemeClr>
                </a:solidFill>
              </a:rPr>
              <a:t>used</a:t>
            </a:r>
            <a:r>
              <a:rPr lang="tr-TR" sz="2800" dirty="0">
                <a:solidFill>
                  <a:schemeClr val="tx1">
                    <a:lumMod val="75000"/>
                    <a:lumOff val="25000"/>
                  </a:schemeClr>
                </a:solidFill>
              </a:rPr>
              <a:t> </a:t>
            </a:r>
            <a:r>
              <a:rPr lang="tr-TR" sz="2800" dirty="0" err="1">
                <a:solidFill>
                  <a:schemeClr val="tx1">
                    <a:lumMod val="75000"/>
                    <a:lumOff val="25000"/>
                  </a:schemeClr>
                </a:solidFill>
              </a:rPr>
              <a:t>for</a:t>
            </a:r>
            <a:r>
              <a:rPr lang="tr-TR" sz="2800" dirty="0">
                <a:solidFill>
                  <a:schemeClr val="tx1">
                    <a:lumMod val="75000"/>
                    <a:lumOff val="25000"/>
                  </a:schemeClr>
                </a:solidFill>
              </a:rPr>
              <a:t> </a:t>
            </a:r>
            <a:r>
              <a:rPr lang="en-US" sz="2800" dirty="0">
                <a:solidFill>
                  <a:schemeClr val="tx1">
                    <a:lumMod val="75000"/>
                    <a:lumOff val="25000"/>
                  </a:schemeClr>
                </a:solidFill>
              </a:rPr>
              <a:t>how to leverage item-level dwell time to train machine-learned ranking (MLR) models for content recommendation.</a:t>
            </a:r>
            <a:endParaRPr lang="tr-TR" sz="2800" dirty="0">
              <a:solidFill>
                <a:schemeClr val="tx1">
                  <a:lumMod val="75000"/>
                  <a:lumOff val="25000"/>
                </a:schemeClr>
              </a:solidFill>
            </a:endParaRPr>
          </a:p>
        </p:txBody>
      </p:sp>
    </p:spTree>
    <p:extLst>
      <p:ext uri="{BB962C8B-B14F-4D97-AF65-F5344CB8AC3E}">
        <p14:creationId xmlns:p14="http://schemas.microsoft.com/office/powerpoint/2010/main" val="3074830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EE0AA5-9A18-41A0-9D4C-D7668B98F936}"/>
              </a:ext>
            </a:extLst>
          </p:cNvPr>
          <p:cNvSpPr>
            <a:spLocks noGrp="1"/>
          </p:cNvSpPr>
          <p:nvPr>
            <p:ph type="title"/>
          </p:nvPr>
        </p:nvSpPr>
        <p:spPr>
          <a:xfrm>
            <a:off x="1066800" y="642594"/>
            <a:ext cx="10058400" cy="1371600"/>
          </a:xfrm>
        </p:spPr>
        <p:txBody>
          <a:bodyPr>
            <a:normAutofit/>
          </a:bodyPr>
          <a:lstStyle/>
          <a:p>
            <a:pPr algn="ctr"/>
            <a:r>
              <a:rPr lang="tr-TR" dirty="0" err="1"/>
              <a:t>The</a:t>
            </a:r>
            <a:r>
              <a:rPr lang="tr-TR" dirty="0"/>
              <a:t> Basic MLR </a:t>
            </a:r>
            <a:r>
              <a:rPr lang="tr-TR" dirty="0" err="1"/>
              <a:t>Setting</a:t>
            </a:r>
            <a:endParaRPr lang="tr-TR"/>
          </a:p>
        </p:txBody>
      </p:sp>
      <p:graphicFrame>
        <p:nvGraphicFramePr>
          <p:cNvPr id="5" name="İçerik Yer Tutucusu 2">
            <a:extLst>
              <a:ext uri="{FF2B5EF4-FFF2-40B4-BE49-F238E27FC236}">
                <a16:creationId xmlns:a16="http://schemas.microsoft.com/office/drawing/2014/main" id="{4A215742-28E1-4D16-87D0-DBBDD6378573}"/>
              </a:ext>
            </a:extLst>
          </p:cNvPr>
          <p:cNvGraphicFramePr>
            <a:graphicFrameLocks noGrp="1"/>
          </p:cNvGraphicFramePr>
          <p:nvPr>
            <p:ph idx="1"/>
            <p:extLst>
              <p:ext uri="{D42A27DB-BD31-4B8C-83A1-F6EECF244321}">
                <p14:modId xmlns:p14="http://schemas.microsoft.com/office/powerpoint/2010/main" val="61130538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663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2AB25-1D52-4F7F-9F48-60D0DAB10749}"/>
              </a:ext>
            </a:extLst>
          </p:cNvPr>
          <p:cNvSpPr>
            <a:spLocks noGrp="1"/>
          </p:cNvSpPr>
          <p:nvPr>
            <p:ph type="title"/>
          </p:nvPr>
        </p:nvSpPr>
        <p:spPr>
          <a:xfrm flipV="1">
            <a:off x="1066800" y="0"/>
            <a:ext cx="10058400" cy="12254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CA8D9038-E666-4C0F-BE7F-77E4D18E8EE8}"/>
              </a:ext>
            </a:extLst>
          </p:cNvPr>
          <p:cNvSpPr>
            <a:spLocks noGrp="1"/>
          </p:cNvSpPr>
          <p:nvPr>
            <p:ph idx="1"/>
          </p:nvPr>
        </p:nvSpPr>
        <p:spPr>
          <a:xfrm>
            <a:off x="1066800" y="593889"/>
            <a:ext cx="10058400" cy="5358855"/>
          </a:xfrm>
        </p:spPr>
        <p:txBody>
          <a:bodyPr/>
          <a:lstStyle/>
          <a:p>
            <a:r>
              <a:rPr lang="en-US" sz="2000" dirty="0"/>
              <a:t>In this paper, </a:t>
            </a:r>
            <a:r>
              <a:rPr lang="tr-TR" sz="2000" dirty="0" err="1"/>
              <a:t>authors</a:t>
            </a:r>
            <a:r>
              <a:rPr lang="en-US" sz="2000" dirty="0"/>
              <a:t> use the Gradient Boosted Decision Tree (GBDT) algorithm to learn the ranking functions. </a:t>
            </a:r>
            <a:endParaRPr lang="tr-TR" sz="2000" dirty="0"/>
          </a:p>
          <a:p>
            <a:r>
              <a:rPr lang="en-US" sz="2000" dirty="0"/>
              <a:t>GBDT is an additive regression algorithm consisting of an ensemble of trees, fitted to current residuals, gradients of the loss function, in a forward stepwise manner. It iteratively fits an additive model as:</a:t>
            </a:r>
            <a:endParaRPr lang="tr-TR" sz="2000" dirty="0"/>
          </a:p>
          <a:p>
            <a:endParaRPr lang="tr-TR" dirty="0"/>
          </a:p>
          <a:p>
            <a:endParaRPr lang="tr-TR" dirty="0"/>
          </a:p>
          <a:p>
            <a:endParaRPr lang="tr-TR" dirty="0"/>
          </a:p>
          <a:p>
            <a:endParaRPr lang="tr-TR" dirty="0"/>
          </a:p>
          <a:p>
            <a:endParaRPr lang="tr-TR" dirty="0"/>
          </a:p>
          <a:p>
            <a:endParaRPr lang="tr-TR" dirty="0"/>
          </a:p>
          <a:p>
            <a:r>
              <a:rPr lang="en-US" sz="2000" dirty="0"/>
              <a:t>such that a certain loss function L(</a:t>
            </a:r>
            <a:r>
              <a:rPr lang="en-US" sz="2000" dirty="0" err="1"/>
              <a:t>yi</a:t>
            </a:r>
            <a:r>
              <a:rPr lang="en-US" sz="2000" dirty="0"/>
              <a:t>, </a:t>
            </a:r>
            <a:r>
              <a:rPr lang="en-US" sz="2000" dirty="0" err="1"/>
              <a:t>fT</a:t>
            </a:r>
            <a:r>
              <a:rPr lang="en-US" sz="2000" dirty="0"/>
              <a:t> (xi)) (e.g., square loss, logistic loss) is minimized, where Tt(x; </a:t>
            </a:r>
            <a:r>
              <a:rPr lang="en-US" sz="2000" dirty="0" err="1"/>
              <a:t>Θt</a:t>
            </a:r>
            <a:r>
              <a:rPr lang="en-US" sz="2000" dirty="0"/>
              <a:t>) is a tree at iteration t, weighted by a parameter βt, with a finite number of parameters </a:t>
            </a:r>
            <a:r>
              <a:rPr lang="en-US" sz="2000" dirty="0" err="1"/>
              <a:t>Θt</a:t>
            </a:r>
            <a:r>
              <a:rPr lang="en-US" sz="2000" dirty="0"/>
              <a:t>, and λ is the learning rate.</a:t>
            </a:r>
            <a:endParaRPr lang="tr-TR" sz="2000" dirty="0"/>
          </a:p>
        </p:txBody>
      </p:sp>
      <p:pic>
        <p:nvPicPr>
          <p:cNvPr id="5" name="Resim 4" descr="nesne, saat, adam içeren bir resim&#10;&#10;Açıklama otomatik olarak oluşturuldu">
            <a:extLst>
              <a:ext uri="{FF2B5EF4-FFF2-40B4-BE49-F238E27FC236}">
                <a16:creationId xmlns:a16="http://schemas.microsoft.com/office/drawing/2014/main" id="{F1B3DBF7-C142-477C-A9EE-F1A5724A9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67" y="2508133"/>
            <a:ext cx="8250970" cy="1841734"/>
          </a:xfrm>
          <a:prstGeom prst="rect">
            <a:avLst/>
          </a:prstGeom>
        </p:spPr>
      </p:pic>
    </p:spTree>
    <p:extLst>
      <p:ext uri="{BB962C8B-B14F-4D97-AF65-F5344CB8AC3E}">
        <p14:creationId xmlns:p14="http://schemas.microsoft.com/office/powerpoint/2010/main" val="2367090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319140-E691-46A1-9539-C12B798619BE}"/>
              </a:ext>
            </a:extLst>
          </p:cNvPr>
          <p:cNvSpPr>
            <a:spLocks noGrp="1"/>
          </p:cNvSpPr>
          <p:nvPr>
            <p:ph type="title"/>
          </p:nvPr>
        </p:nvSpPr>
        <p:spPr/>
        <p:txBody>
          <a:bodyPr/>
          <a:lstStyle/>
          <a:p>
            <a:r>
              <a:rPr lang="tr-TR" dirty="0" err="1"/>
              <a:t>Dwell</a:t>
            </a:r>
            <a:r>
              <a:rPr lang="tr-TR" dirty="0"/>
              <a:t> Time </a:t>
            </a:r>
            <a:r>
              <a:rPr lang="tr-TR" dirty="0" err="1"/>
              <a:t>for</a:t>
            </a:r>
            <a:r>
              <a:rPr lang="tr-TR" dirty="0"/>
              <a:t> MLR</a:t>
            </a:r>
          </a:p>
        </p:txBody>
      </p:sp>
      <p:sp>
        <p:nvSpPr>
          <p:cNvPr id="3" name="İçerik Yer Tutucusu 2">
            <a:extLst>
              <a:ext uri="{FF2B5EF4-FFF2-40B4-BE49-F238E27FC236}">
                <a16:creationId xmlns:a16="http://schemas.microsoft.com/office/drawing/2014/main" id="{ADA89B13-C62F-4381-AE62-3B31316111C1}"/>
              </a:ext>
            </a:extLst>
          </p:cNvPr>
          <p:cNvSpPr>
            <a:spLocks noGrp="1"/>
          </p:cNvSpPr>
          <p:nvPr>
            <p:ph idx="1"/>
          </p:nvPr>
        </p:nvSpPr>
        <p:spPr>
          <a:xfrm>
            <a:off x="1066800" y="1653702"/>
            <a:ext cx="10058400" cy="4299042"/>
          </a:xfrm>
        </p:spPr>
        <p:txBody>
          <a:bodyPr/>
          <a:lstStyle/>
          <a:p>
            <a:r>
              <a:rPr lang="tr-TR" sz="2200" dirty="0" err="1"/>
              <a:t>Authors</a:t>
            </a:r>
            <a:r>
              <a:rPr lang="tr-TR" sz="2200" dirty="0"/>
              <a:t> </a:t>
            </a:r>
            <a:r>
              <a:rPr lang="en-US" sz="2200" dirty="0"/>
              <a:t>show the effectiveness of MLR model firstly from an offline experiment. </a:t>
            </a:r>
            <a:endParaRPr lang="tr-TR" sz="2200" dirty="0"/>
          </a:p>
          <a:p>
            <a:r>
              <a:rPr lang="tr-TR" sz="2200" dirty="0" err="1"/>
              <a:t>They</a:t>
            </a:r>
            <a:r>
              <a:rPr lang="tr-TR" sz="2200" dirty="0"/>
              <a:t> </a:t>
            </a:r>
            <a:r>
              <a:rPr lang="en-US" sz="2200" dirty="0"/>
              <a:t>use data from a bucket of traffic of a Yahoo property and split it uniformly at random into training and test sets, using a 70-30 split. </a:t>
            </a:r>
            <a:endParaRPr lang="tr-TR" sz="2200" dirty="0"/>
          </a:p>
          <a:p>
            <a:r>
              <a:rPr lang="tr-TR" sz="2200" dirty="0" err="1"/>
              <a:t>They</a:t>
            </a:r>
            <a:r>
              <a:rPr lang="tr-TR" sz="2200" dirty="0"/>
              <a:t> </a:t>
            </a:r>
            <a:r>
              <a:rPr lang="en-US" sz="2200" dirty="0"/>
              <a:t>repeat this sampling multiple times and the average results across all train-test splits</a:t>
            </a:r>
            <a:r>
              <a:rPr lang="tr-TR" sz="2200" dirty="0"/>
              <a:t>.</a:t>
            </a:r>
          </a:p>
          <a:p>
            <a:endParaRPr lang="tr-TR" dirty="0"/>
          </a:p>
        </p:txBody>
      </p:sp>
      <p:pic>
        <p:nvPicPr>
          <p:cNvPr id="5" name="Resim 4" descr="ekran görüntüsü, siyah, ahşap, işaret içeren bir resim&#10;&#10;Açıklama otomatik olarak oluşturuldu">
            <a:extLst>
              <a:ext uri="{FF2B5EF4-FFF2-40B4-BE49-F238E27FC236}">
                <a16:creationId xmlns:a16="http://schemas.microsoft.com/office/drawing/2014/main" id="{01EBFFD5-75A8-47D6-92A0-CFC6A491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083" y="3667328"/>
            <a:ext cx="8863631" cy="2689831"/>
          </a:xfrm>
          <a:prstGeom prst="rect">
            <a:avLst/>
          </a:prstGeom>
        </p:spPr>
      </p:pic>
    </p:spTree>
    <p:extLst>
      <p:ext uri="{BB962C8B-B14F-4D97-AF65-F5344CB8AC3E}">
        <p14:creationId xmlns:p14="http://schemas.microsoft.com/office/powerpoint/2010/main" val="81238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EA123710-95BB-4346-B3AE-66C9E5F03680}"/>
              </a:ext>
            </a:extLst>
          </p:cNvPr>
          <p:cNvSpPr>
            <a:spLocks noGrp="1"/>
          </p:cNvSpPr>
          <p:nvPr>
            <p:ph type="title"/>
          </p:nvPr>
        </p:nvSpPr>
        <p:spPr>
          <a:xfrm>
            <a:off x="1192625" y="1420706"/>
            <a:ext cx="3466540" cy="4016587"/>
          </a:xfrm>
        </p:spPr>
        <p:txBody>
          <a:bodyPr>
            <a:normAutofit/>
          </a:bodyPr>
          <a:lstStyle/>
          <a:p>
            <a:r>
              <a:rPr lang="tr-TR" sz="4400" dirty="0"/>
              <a:t>COLLABORATIVE FILTERING</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6BB3344-A59A-4F78-802E-9741D74E3C4A}"/>
              </a:ext>
            </a:extLst>
          </p:cNvPr>
          <p:cNvSpPr>
            <a:spLocks noGrp="1"/>
          </p:cNvSpPr>
          <p:nvPr>
            <p:ph idx="1"/>
          </p:nvPr>
        </p:nvSpPr>
        <p:spPr>
          <a:xfrm>
            <a:off x="5236723" y="1420706"/>
            <a:ext cx="5514758" cy="4016587"/>
          </a:xfrm>
        </p:spPr>
        <p:txBody>
          <a:bodyPr anchor="ctr">
            <a:noAutofit/>
          </a:bodyPr>
          <a:lstStyle/>
          <a:p>
            <a:r>
              <a:rPr lang="en-US" sz="2800" dirty="0">
                <a:solidFill>
                  <a:schemeClr val="tx1">
                    <a:lumMod val="75000"/>
                    <a:lumOff val="25000"/>
                  </a:schemeClr>
                </a:solidFill>
              </a:rPr>
              <a:t>CF techniques utilize user engagement signals on particular stories to discover users who have similar reading interest from a broad audience and target them with the same or similar content. </a:t>
            </a:r>
            <a:endParaRPr lang="tr-TR" sz="2800" dirty="0">
              <a:solidFill>
                <a:schemeClr val="tx1">
                  <a:lumMod val="75000"/>
                  <a:lumOff val="25000"/>
                </a:schemeClr>
              </a:solidFill>
            </a:endParaRPr>
          </a:p>
          <a:p>
            <a:r>
              <a:rPr lang="en-US" sz="2800" dirty="0">
                <a:solidFill>
                  <a:schemeClr val="tx1">
                    <a:lumMod val="75000"/>
                    <a:lumOff val="25000"/>
                  </a:schemeClr>
                </a:solidFill>
              </a:rPr>
              <a:t>In this</a:t>
            </a:r>
            <a:r>
              <a:rPr lang="tr-TR" sz="2800" dirty="0">
                <a:solidFill>
                  <a:schemeClr val="tx1">
                    <a:lumMod val="75000"/>
                    <a:lumOff val="25000"/>
                  </a:schemeClr>
                </a:solidFill>
              </a:rPr>
              <a:t> </a:t>
            </a:r>
            <a:r>
              <a:rPr lang="tr-TR" sz="2800" dirty="0" err="1">
                <a:solidFill>
                  <a:schemeClr val="tx1">
                    <a:lumMod val="75000"/>
                    <a:lumOff val="25000"/>
                  </a:schemeClr>
                </a:solidFill>
              </a:rPr>
              <a:t>paper</a:t>
            </a:r>
            <a:r>
              <a:rPr lang="en-US" sz="2800" dirty="0">
                <a:solidFill>
                  <a:schemeClr val="tx1">
                    <a:lumMod val="75000"/>
                    <a:lumOff val="25000"/>
                  </a:schemeClr>
                </a:solidFill>
              </a:rPr>
              <a:t>, </a:t>
            </a:r>
            <a:r>
              <a:rPr lang="tr-TR" sz="2800" dirty="0" err="1">
                <a:solidFill>
                  <a:schemeClr val="tx1">
                    <a:lumMod val="75000"/>
                    <a:lumOff val="25000"/>
                  </a:schemeClr>
                </a:solidFill>
              </a:rPr>
              <a:t>authors</a:t>
            </a:r>
            <a:r>
              <a:rPr lang="tr-TR" sz="2800" dirty="0">
                <a:solidFill>
                  <a:schemeClr val="tx1">
                    <a:lumMod val="75000"/>
                    <a:lumOff val="25000"/>
                  </a:schemeClr>
                </a:solidFill>
              </a:rPr>
              <a:t> of </a:t>
            </a:r>
            <a:r>
              <a:rPr lang="tr-TR" sz="2800" dirty="0" err="1">
                <a:solidFill>
                  <a:schemeClr val="tx1">
                    <a:lumMod val="75000"/>
                    <a:lumOff val="25000"/>
                  </a:schemeClr>
                </a:solidFill>
              </a:rPr>
              <a:t>the</a:t>
            </a:r>
            <a:r>
              <a:rPr lang="tr-TR" sz="2800" dirty="0">
                <a:solidFill>
                  <a:schemeClr val="tx1">
                    <a:lumMod val="75000"/>
                    <a:lumOff val="25000"/>
                  </a:schemeClr>
                </a:solidFill>
              </a:rPr>
              <a:t> </a:t>
            </a:r>
            <a:r>
              <a:rPr lang="tr-TR" sz="2800" dirty="0" err="1">
                <a:solidFill>
                  <a:schemeClr val="tx1">
                    <a:lumMod val="75000"/>
                    <a:lumOff val="25000"/>
                  </a:schemeClr>
                </a:solidFill>
              </a:rPr>
              <a:t>paper</a:t>
            </a:r>
            <a:r>
              <a:rPr lang="tr-TR" sz="2800" dirty="0">
                <a:solidFill>
                  <a:schemeClr val="tx1">
                    <a:lumMod val="75000"/>
                    <a:lumOff val="25000"/>
                  </a:schemeClr>
                </a:solidFill>
              </a:rPr>
              <a:t> </a:t>
            </a:r>
            <a:r>
              <a:rPr lang="en-US" sz="2800" dirty="0">
                <a:solidFill>
                  <a:schemeClr val="tx1">
                    <a:lumMod val="75000"/>
                    <a:lumOff val="25000"/>
                  </a:schemeClr>
                </a:solidFill>
              </a:rPr>
              <a:t>validate how dwell time can be used in CF frameworks to better improve the performance.</a:t>
            </a:r>
            <a:endParaRPr lang="tr-TR" sz="2800" dirty="0">
              <a:solidFill>
                <a:schemeClr val="tx1">
                  <a:lumMod val="75000"/>
                  <a:lumOff val="25000"/>
                </a:schemeClr>
              </a:solidFill>
            </a:endParaRPr>
          </a:p>
        </p:txBody>
      </p:sp>
    </p:spTree>
    <p:extLst>
      <p:ext uri="{BB962C8B-B14F-4D97-AF65-F5344CB8AC3E}">
        <p14:creationId xmlns:p14="http://schemas.microsoft.com/office/powerpoint/2010/main" val="1041694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1B62B-C418-4D0F-9FCF-C81E7D74E3B9}"/>
              </a:ext>
            </a:extLst>
          </p:cNvPr>
          <p:cNvSpPr>
            <a:spLocks noGrp="1"/>
          </p:cNvSpPr>
          <p:nvPr>
            <p:ph type="title"/>
          </p:nvPr>
        </p:nvSpPr>
        <p:spPr>
          <a:xfrm>
            <a:off x="1066800" y="-45719"/>
            <a:ext cx="10058400" cy="45719"/>
          </a:xfrm>
        </p:spPr>
        <p:txBody>
          <a:bodyPr>
            <a:normAutofit fontScale="90000"/>
          </a:bodyPr>
          <a:lstStyle/>
          <a:p>
            <a:pPr algn="ctr"/>
            <a:endParaRPr lang="tr-TR" dirty="0"/>
          </a:p>
        </p:txBody>
      </p:sp>
      <p:graphicFrame>
        <p:nvGraphicFramePr>
          <p:cNvPr id="5" name="İçerik Yer Tutucusu 2">
            <a:extLst>
              <a:ext uri="{FF2B5EF4-FFF2-40B4-BE49-F238E27FC236}">
                <a16:creationId xmlns:a16="http://schemas.microsoft.com/office/drawing/2014/main" id="{291FF56D-AE76-47B3-B93C-2DAD6F5701C3}"/>
              </a:ext>
            </a:extLst>
          </p:cNvPr>
          <p:cNvGraphicFramePr>
            <a:graphicFrameLocks noGrp="1"/>
          </p:cNvGraphicFramePr>
          <p:nvPr>
            <p:ph idx="1"/>
            <p:extLst>
              <p:ext uri="{D42A27DB-BD31-4B8C-83A1-F6EECF244321}">
                <p14:modId xmlns:p14="http://schemas.microsoft.com/office/powerpoint/2010/main" val="2935566484"/>
              </p:ext>
            </p:extLst>
          </p:nvPr>
        </p:nvGraphicFramePr>
        <p:xfrm>
          <a:off x="1066800" y="642026"/>
          <a:ext cx="10058400" cy="5393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230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AE4C5B-93BA-4C9E-9CF0-5ACB5AAD8C4C}"/>
              </a:ext>
            </a:extLst>
          </p:cNvPr>
          <p:cNvSpPr>
            <a:spLocks noGrp="1"/>
          </p:cNvSpPr>
          <p:nvPr>
            <p:ph type="title"/>
          </p:nvPr>
        </p:nvSpPr>
        <p:spPr>
          <a:xfrm>
            <a:off x="1066800" y="141401"/>
            <a:ext cx="10058400" cy="12254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F17B17EB-56B8-46F5-91CF-E4AC0FAD3D92}"/>
              </a:ext>
            </a:extLst>
          </p:cNvPr>
          <p:cNvSpPr>
            <a:spLocks noGrp="1"/>
          </p:cNvSpPr>
          <p:nvPr>
            <p:ph idx="1"/>
          </p:nvPr>
        </p:nvSpPr>
        <p:spPr>
          <a:xfrm>
            <a:off x="1066800" y="527901"/>
            <a:ext cx="10058400" cy="5424843"/>
          </a:xfrm>
        </p:spPr>
        <p:txBody>
          <a:bodyPr>
            <a:normAutofit lnSpcReduction="10000"/>
          </a:bodyPr>
          <a:lstStyle/>
          <a:p>
            <a:r>
              <a:rPr lang="en-US" sz="2400" dirty="0"/>
              <a:t>Formally, we aim to predict the unobserved entries in the matrix based on the observed data. Rank-based matrix factorization is used. We decompose the sparse matrix I as U and V , to minimize the following objective function</a:t>
            </a:r>
            <a:endParaRPr lang="tr-TR" sz="2400" dirty="0"/>
          </a:p>
          <a:p>
            <a:endParaRPr lang="tr-TR" dirty="0"/>
          </a:p>
          <a:p>
            <a:endParaRPr lang="tr-TR" dirty="0"/>
          </a:p>
          <a:p>
            <a:endParaRPr lang="tr-TR" dirty="0"/>
          </a:p>
          <a:p>
            <a:endParaRPr lang="tr-TR" dirty="0"/>
          </a:p>
          <a:p>
            <a:endParaRPr lang="tr-TR" dirty="0"/>
          </a:p>
          <a:p>
            <a:pPr marL="0" indent="0">
              <a:buNone/>
            </a:pPr>
            <a:endParaRPr lang="tr-TR" dirty="0"/>
          </a:p>
          <a:p>
            <a:r>
              <a:rPr lang="en-US" sz="2400" dirty="0"/>
              <a:t>where r</a:t>
            </a:r>
            <a:r>
              <a:rPr lang="tr-TR" sz="2400" dirty="0"/>
              <a:t>{</a:t>
            </a:r>
            <a:r>
              <a:rPr lang="en-US" sz="2400" dirty="0" err="1"/>
              <a:t>i,j</a:t>
            </a:r>
            <a:r>
              <a:rPr lang="tr-TR" sz="2400" dirty="0"/>
              <a:t>}</a:t>
            </a:r>
            <a:r>
              <a:rPr lang="en-US" sz="2400" dirty="0"/>
              <a:t> refers to positive examples, r</a:t>
            </a:r>
            <a:r>
              <a:rPr lang="tr-TR" sz="2400" dirty="0"/>
              <a:t>{</a:t>
            </a:r>
            <a:r>
              <a:rPr lang="en-US" sz="2400" dirty="0" err="1"/>
              <a:t>i,k</a:t>
            </a:r>
            <a:r>
              <a:rPr lang="tr-TR" sz="2400" dirty="0"/>
              <a:t>}</a:t>
            </a:r>
            <a:r>
              <a:rPr lang="en-US" sz="2400" dirty="0"/>
              <a:t> refers to negative examples. The difference between the training process of dwell time and click is the bootstrap process of negative examples. For click, no-click feedbacks are treated as negative data. For dwell time, for each click with dwell time, we randomly sample another click feedback with less dwell time or non-click feedback.</a:t>
            </a:r>
            <a:endParaRPr lang="tr-TR" sz="2400" dirty="0"/>
          </a:p>
        </p:txBody>
      </p:sp>
      <p:pic>
        <p:nvPicPr>
          <p:cNvPr id="5" name="Resim 4" descr="saat içeren bir resim&#10;&#10;Açıklama otomatik olarak oluşturuldu">
            <a:extLst>
              <a:ext uri="{FF2B5EF4-FFF2-40B4-BE49-F238E27FC236}">
                <a16:creationId xmlns:a16="http://schemas.microsoft.com/office/drawing/2014/main" id="{78EC709A-4747-4C5B-86C2-B135403CD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564" y="1937013"/>
            <a:ext cx="9020599" cy="1692307"/>
          </a:xfrm>
          <a:prstGeom prst="rect">
            <a:avLst/>
          </a:prstGeom>
        </p:spPr>
      </p:pic>
    </p:spTree>
    <p:extLst>
      <p:ext uri="{BB962C8B-B14F-4D97-AF65-F5344CB8AC3E}">
        <p14:creationId xmlns:p14="http://schemas.microsoft.com/office/powerpoint/2010/main" val="108378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6E93C8-C0E9-491D-AE03-494F871B05C2}"/>
              </a:ext>
            </a:extLst>
          </p:cNvPr>
          <p:cNvSpPr>
            <a:spLocks noGrp="1"/>
          </p:cNvSpPr>
          <p:nvPr>
            <p:ph type="title"/>
          </p:nvPr>
        </p:nvSpPr>
        <p:spPr>
          <a:xfrm>
            <a:off x="1066800" y="642594"/>
            <a:ext cx="10058400" cy="1371600"/>
          </a:xfrm>
        </p:spPr>
        <p:txBody>
          <a:bodyPr>
            <a:normAutofit/>
          </a:bodyPr>
          <a:lstStyle/>
          <a:p>
            <a:r>
              <a:rPr lang="tr-TR" sz="4400" dirty="0" err="1"/>
              <a:t>Dataset</a:t>
            </a:r>
            <a:endParaRPr lang="tr-TR" sz="4400" dirty="0"/>
          </a:p>
        </p:txBody>
      </p:sp>
      <p:pic>
        <p:nvPicPr>
          <p:cNvPr id="7" name="Graphic 6">
            <a:extLst>
              <a:ext uri="{FF2B5EF4-FFF2-40B4-BE49-F238E27FC236}">
                <a16:creationId xmlns:a16="http://schemas.microsoft.com/office/drawing/2014/main" id="{8F68C9E2-14C9-451F-881B-6C1D4D6C0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3" name="İçerik Yer Tutucusu 2">
            <a:extLst>
              <a:ext uri="{FF2B5EF4-FFF2-40B4-BE49-F238E27FC236}">
                <a16:creationId xmlns:a16="http://schemas.microsoft.com/office/drawing/2014/main" id="{62CCBE42-AEAE-42E0-982E-B2BF2991DF2D}"/>
              </a:ext>
            </a:extLst>
          </p:cNvPr>
          <p:cNvSpPr>
            <a:spLocks noGrp="1"/>
          </p:cNvSpPr>
          <p:nvPr>
            <p:ph idx="1"/>
          </p:nvPr>
        </p:nvSpPr>
        <p:spPr>
          <a:xfrm>
            <a:off x="4637165" y="1040860"/>
            <a:ext cx="6488035" cy="4994180"/>
          </a:xfrm>
        </p:spPr>
        <p:txBody>
          <a:bodyPr>
            <a:normAutofit/>
          </a:bodyPr>
          <a:lstStyle/>
          <a:p>
            <a:r>
              <a:rPr lang="en-US" sz="2800" dirty="0"/>
              <a:t>The data used in this experiment is collected from a bucket (a small sample traffic) of a Yahoo property, spanning a three month period. </a:t>
            </a:r>
            <a:endParaRPr lang="tr-TR" sz="2800" dirty="0"/>
          </a:p>
          <a:p>
            <a:r>
              <a:rPr lang="tr-TR" sz="2800" dirty="0" err="1"/>
              <a:t>They</a:t>
            </a:r>
            <a:r>
              <a:rPr lang="tr-TR" sz="2800" dirty="0"/>
              <a:t> </a:t>
            </a:r>
            <a:r>
              <a:rPr lang="en-US" sz="2800" dirty="0"/>
              <a:t>perform training on the first three months and prediction on last month. In this dataset, we have 147, 069 distinct users and 11, 535 distinct items, yielding 4, 358, 066 events in the training set and 199, 420 events in the test set.</a:t>
            </a:r>
            <a:endParaRPr lang="tr-TR" sz="2800" dirty="0"/>
          </a:p>
        </p:txBody>
      </p:sp>
    </p:spTree>
    <p:extLst>
      <p:ext uri="{BB962C8B-B14F-4D97-AF65-F5344CB8AC3E}">
        <p14:creationId xmlns:p14="http://schemas.microsoft.com/office/powerpoint/2010/main" val="279121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D61C0B-E122-4DEB-BBD3-86A9B3B4C30F}"/>
              </a:ext>
            </a:extLst>
          </p:cNvPr>
          <p:cNvSpPr>
            <a:spLocks noGrp="1"/>
          </p:cNvSpPr>
          <p:nvPr>
            <p:ph type="title"/>
          </p:nvPr>
        </p:nvSpPr>
        <p:spPr>
          <a:xfrm flipV="1">
            <a:off x="1066800" y="486383"/>
            <a:ext cx="10058400" cy="156211"/>
          </a:xfrm>
        </p:spPr>
        <p:txBody>
          <a:bodyPr>
            <a:normAutofit fontScale="90000"/>
          </a:bodyPr>
          <a:lstStyle/>
          <a:p>
            <a:pPr algn="ctr"/>
            <a:endParaRPr lang="tr-TR" dirty="0"/>
          </a:p>
        </p:txBody>
      </p:sp>
      <p:graphicFrame>
        <p:nvGraphicFramePr>
          <p:cNvPr id="19" name="İçerik Yer Tutucusu 2">
            <a:extLst>
              <a:ext uri="{FF2B5EF4-FFF2-40B4-BE49-F238E27FC236}">
                <a16:creationId xmlns:a16="http://schemas.microsoft.com/office/drawing/2014/main" id="{EF040560-8881-4A33-83AD-B852310E4ED9}"/>
              </a:ext>
            </a:extLst>
          </p:cNvPr>
          <p:cNvGraphicFramePr>
            <a:graphicFrameLocks noGrp="1"/>
          </p:cNvGraphicFramePr>
          <p:nvPr>
            <p:ph idx="1"/>
            <p:extLst>
              <p:ext uri="{D42A27DB-BD31-4B8C-83A1-F6EECF244321}">
                <p14:modId xmlns:p14="http://schemas.microsoft.com/office/powerpoint/2010/main" val="141960906"/>
              </p:ext>
            </p:extLst>
          </p:nvPr>
        </p:nvGraphicFramePr>
        <p:xfrm>
          <a:off x="1066800" y="575036"/>
          <a:ext cx="10058400" cy="54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595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F4B30E-FFBA-4436-A2EC-63F14B2659E5}"/>
              </a:ext>
            </a:extLst>
          </p:cNvPr>
          <p:cNvSpPr>
            <a:spLocks noGrp="1"/>
          </p:cNvSpPr>
          <p:nvPr>
            <p:ph type="title"/>
          </p:nvPr>
        </p:nvSpPr>
        <p:spPr>
          <a:xfrm>
            <a:off x="557720" y="612843"/>
            <a:ext cx="2312480" cy="1063331"/>
          </a:xfrm>
        </p:spPr>
        <p:txBody>
          <a:bodyPr anchor="b">
            <a:normAutofit/>
          </a:bodyPr>
          <a:lstStyle/>
          <a:p>
            <a:r>
              <a:rPr lang="tr-TR" sz="2800" dirty="0" err="1"/>
              <a:t>Experimental</a:t>
            </a:r>
            <a:r>
              <a:rPr lang="tr-TR" sz="2800" dirty="0"/>
              <a:t> </a:t>
            </a:r>
            <a:r>
              <a:rPr lang="tr-TR" sz="2800" dirty="0" err="1"/>
              <a:t>Results</a:t>
            </a:r>
            <a:endParaRPr lang="tr-TR" sz="2800" dirty="0"/>
          </a:p>
        </p:txBody>
      </p:sp>
      <p:sp>
        <p:nvSpPr>
          <p:cNvPr id="3" name="İçerik Yer Tutucusu 2">
            <a:extLst>
              <a:ext uri="{FF2B5EF4-FFF2-40B4-BE49-F238E27FC236}">
                <a16:creationId xmlns:a16="http://schemas.microsoft.com/office/drawing/2014/main" id="{84637A3B-85C8-489C-B51D-E57FB80725CD}"/>
              </a:ext>
            </a:extLst>
          </p:cNvPr>
          <p:cNvSpPr>
            <a:spLocks noGrp="1"/>
          </p:cNvSpPr>
          <p:nvPr>
            <p:ph idx="1"/>
          </p:nvPr>
        </p:nvSpPr>
        <p:spPr>
          <a:xfrm>
            <a:off x="557720" y="1676175"/>
            <a:ext cx="2312479" cy="4568982"/>
          </a:xfrm>
        </p:spPr>
        <p:txBody>
          <a:bodyPr>
            <a:normAutofit fontScale="92500" lnSpcReduction="10000"/>
          </a:bodyPr>
          <a:lstStyle/>
          <a:p>
            <a:r>
              <a:rPr lang="en-US" dirty="0">
                <a:solidFill>
                  <a:schemeClr val="tx1">
                    <a:lumMod val="85000"/>
                    <a:lumOff val="15000"/>
                  </a:schemeClr>
                </a:solidFill>
              </a:rPr>
              <a:t>There are two different strategies for evaluation. </a:t>
            </a:r>
            <a:endParaRPr lang="tr-TR" dirty="0">
              <a:solidFill>
                <a:schemeClr val="tx1">
                  <a:lumMod val="85000"/>
                  <a:lumOff val="15000"/>
                </a:schemeClr>
              </a:solidFill>
            </a:endParaRPr>
          </a:p>
          <a:p>
            <a:pPr lvl="1"/>
            <a:r>
              <a:rPr lang="en-US" sz="1800" dirty="0">
                <a:solidFill>
                  <a:schemeClr val="tx1">
                    <a:lumMod val="85000"/>
                    <a:lumOff val="15000"/>
                  </a:schemeClr>
                </a:solidFill>
              </a:rPr>
              <a:t>The first experiment takes the data from first three months as training data while the last one as test data. </a:t>
            </a:r>
            <a:endParaRPr lang="tr-TR" sz="1800" dirty="0">
              <a:solidFill>
                <a:schemeClr val="tx1">
                  <a:lumMod val="85000"/>
                  <a:lumOff val="15000"/>
                </a:schemeClr>
              </a:solidFill>
            </a:endParaRPr>
          </a:p>
          <a:p>
            <a:pPr lvl="1"/>
            <a:r>
              <a:rPr lang="en-US" sz="1800" dirty="0">
                <a:solidFill>
                  <a:schemeClr val="tx1">
                    <a:lumMod val="85000"/>
                    <a:lumOff val="15000"/>
                  </a:schemeClr>
                </a:solidFill>
              </a:rPr>
              <a:t>The second one is to use sliding window to perform daily or weekly prediction. </a:t>
            </a:r>
            <a:endParaRPr lang="tr-TR" sz="1800" dirty="0">
              <a:solidFill>
                <a:schemeClr val="tx1">
                  <a:lumMod val="85000"/>
                  <a:lumOff val="15000"/>
                </a:schemeClr>
              </a:solidFill>
            </a:endParaRPr>
          </a:p>
          <a:p>
            <a:r>
              <a:rPr lang="en-US" dirty="0">
                <a:solidFill>
                  <a:schemeClr val="tx1">
                    <a:lumMod val="85000"/>
                    <a:lumOff val="15000"/>
                  </a:schemeClr>
                </a:solidFill>
              </a:rPr>
              <a:t>The overall performance is</a:t>
            </a:r>
            <a:r>
              <a:rPr lang="tr-TR" dirty="0">
                <a:solidFill>
                  <a:schemeClr val="tx1">
                    <a:lumMod val="85000"/>
                    <a:lumOff val="15000"/>
                  </a:schemeClr>
                </a:solidFill>
              </a:rPr>
              <a:t>:</a:t>
            </a:r>
          </a:p>
          <a:p>
            <a:endParaRPr lang="tr-TR" sz="14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Resim 4">
            <a:extLst>
              <a:ext uri="{FF2B5EF4-FFF2-40B4-BE49-F238E27FC236}">
                <a16:creationId xmlns:a16="http://schemas.microsoft.com/office/drawing/2014/main" id="{A7CC4FDF-D8C6-44F2-A6BA-F6D5F83A3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14" y="882398"/>
            <a:ext cx="7163092" cy="5121612"/>
          </a:xfrm>
          <a:prstGeom prst="rect">
            <a:avLst/>
          </a:prstGeom>
        </p:spPr>
      </p:pic>
    </p:spTree>
    <p:extLst>
      <p:ext uri="{BB962C8B-B14F-4D97-AF65-F5344CB8AC3E}">
        <p14:creationId xmlns:p14="http://schemas.microsoft.com/office/powerpoint/2010/main" val="31379366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B7D12B93-CF5A-4610-BCC8-6F25C73277E7}"/>
              </a:ext>
            </a:extLst>
          </p:cNvPr>
          <p:cNvSpPr>
            <a:spLocks noGrp="1"/>
          </p:cNvSpPr>
          <p:nvPr>
            <p:ph type="title"/>
          </p:nvPr>
        </p:nvSpPr>
        <p:spPr>
          <a:xfrm>
            <a:off x="676240" y="875324"/>
            <a:ext cx="3536510" cy="5093520"/>
          </a:xfrm>
        </p:spPr>
        <p:txBody>
          <a:bodyPr>
            <a:normAutofit/>
          </a:bodyPr>
          <a:lstStyle/>
          <a:p>
            <a:pPr algn="ctr"/>
            <a:r>
              <a:rPr lang="tr-TR" sz="4400">
                <a:solidFill>
                  <a:schemeClr val="tx1"/>
                </a:solidFill>
              </a:rPr>
              <a:t>Discussions and Conclusions</a:t>
            </a:r>
          </a:p>
        </p:txBody>
      </p:sp>
      <p:sp>
        <p:nvSpPr>
          <p:cNvPr id="3" name="İçerik Yer Tutucusu 2">
            <a:extLst>
              <a:ext uri="{FF2B5EF4-FFF2-40B4-BE49-F238E27FC236}">
                <a16:creationId xmlns:a16="http://schemas.microsoft.com/office/drawing/2014/main" id="{A5521902-DEB0-4C2E-B21F-B09867C26959}"/>
              </a:ext>
            </a:extLst>
          </p:cNvPr>
          <p:cNvSpPr>
            <a:spLocks noGrp="1"/>
          </p:cNvSpPr>
          <p:nvPr>
            <p:ph idx="1"/>
          </p:nvPr>
        </p:nvSpPr>
        <p:spPr>
          <a:xfrm>
            <a:off x="4865716" y="237745"/>
            <a:ext cx="7091588" cy="6382512"/>
          </a:xfrm>
        </p:spPr>
        <p:txBody>
          <a:bodyPr anchor="ctr">
            <a:normAutofit/>
          </a:bodyPr>
          <a:lstStyle/>
          <a:p>
            <a:pPr>
              <a:lnSpc>
                <a:spcPct val="90000"/>
              </a:lnSpc>
            </a:pPr>
            <a:r>
              <a:rPr lang="tr-TR" sz="2200" dirty="0" err="1"/>
              <a:t>In</a:t>
            </a:r>
            <a:r>
              <a:rPr lang="tr-TR" sz="2200" dirty="0"/>
              <a:t> </a:t>
            </a:r>
            <a:r>
              <a:rPr lang="tr-TR" sz="2200" dirty="0" err="1"/>
              <a:t>this</a:t>
            </a:r>
            <a:r>
              <a:rPr lang="tr-TR" sz="2200" dirty="0"/>
              <a:t> </a:t>
            </a:r>
            <a:r>
              <a:rPr lang="tr-TR" sz="2200" dirty="0" err="1"/>
              <a:t>paper</a:t>
            </a:r>
            <a:r>
              <a:rPr lang="tr-TR" sz="2200" dirty="0"/>
              <a:t>;</a:t>
            </a:r>
          </a:p>
          <a:p>
            <a:pPr>
              <a:lnSpc>
                <a:spcPct val="90000"/>
              </a:lnSpc>
            </a:pPr>
            <a:r>
              <a:rPr lang="en-US" sz="2200" dirty="0"/>
              <a:t>how dwell time is computed from a large scale web log and how it can be incorporated into a personalized recommendation system</a:t>
            </a:r>
            <a:r>
              <a:rPr lang="tr-TR" sz="2200" dirty="0"/>
              <a:t>,</a:t>
            </a:r>
          </a:p>
          <a:p>
            <a:pPr>
              <a:lnSpc>
                <a:spcPct val="90000"/>
              </a:lnSpc>
            </a:pPr>
            <a:r>
              <a:rPr lang="tr-TR" sz="2200" dirty="0"/>
              <a:t>s</a:t>
            </a:r>
            <a:r>
              <a:rPr lang="en-US" sz="2200" dirty="0" err="1"/>
              <a:t>everal</a:t>
            </a:r>
            <a:r>
              <a:rPr lang="en-US" sz="2200" dirty="0"/>
              <a:t> approaches for accurately computing item-level user content consumption time from both client side and server side logging data</a:t>
            </a:r>
            <a:r>
              <a:rPr lang="tr-TR" sz="2200" dirty="0"/>
              <a:t>,</a:t>
            </a:r>
          </a:p>
          <a:p>
            <a:pPr>
              <a:lnSpc>
                <a:spcPct val="90000"/>
              </a:lnSpc>
            </a:pPr>
            <a:r>
              <a:rPr lang="en-US" sz="2200" dirty="0"/>
              <a:t>the dwell time distributions of different content types for normalizing users’ engagement signals into the same space</a:t>
            </a:r>
            <a:r>
              <a:rPr lang="tr-TR" sz="2200" dirty="0"/>
              <a:t>,</a:t>
            </a:r>
          </a:p>
          <a:p>
            <a:pPr>
              <a:lnSpc>
                <a:spcPct val="90000"/>
              </a:lnSpc>
            </a:pPr>
            <a:r>
              <a:rPr lang="en-US" sz="2200" dirty="0"/>
              <a:t>using per-user per-item dwell time as the learning target and demonstrated that it can result in better performances</a:t>
            </a:r>
            <a:r>
              <a:rPr lang="tr-TR" sz="2200" dirty="0"/>
              <a:t> </a:t>
            </a:r>
            <a:r>
              <a:rPr lang="tr-TR" sz="2200" dirty="0" err="1"/>
              <a:t>fo</a:t>
            </a:r>
            <a:r>
              <a:rPr lang="en-US" sz="2200" dirty="0"/>
              <a:t>r MLR</a:t>
            </a:r>
            <a:r>
              <a:rPr lang="tr-TR" sz="2200" dirty="0"/>
              <a:t>,</a:t>
            </a:r>
          </a:p>
          <a:p>
            <a:pPr>
              <a:lnSpc>
                <a:spcPct val="90000"/>
              </a:lnSpc>
            </a:pPr>
            <a:r>
              <a:rPr lang="en-US" sz="2200" dirty="0"/>
              <a:t>dwell time as a form of implicit feedback from users and demonstrated how it can be incorporated into a state-of-the-art matrix factorization model, yielding competitive and even better performances than the click-optimized counterpart</a:t>
            </a:r>
            <a:r>
              <a:rPr lang="tr-TR" sz="2200" dirty="0"/>
              <a:t> f</a:t>
            </a:r>
            <a:r>
              <a:rPr lang="en-US" sz="2200" dirty="0"/>
              <a:t>or CF</a:t>
            </a:r>
            <a:r>
              <a:rPr lang="tr-TR" sz="2200" dirty="0"/>
              <a:t> </a:t>
            </a:r>
          </a:p>
          <a:p>
            <a:pPr>
              <a:lnSpc>
                <a:spcPct val="90000"/>
              </a:lnSpc>
            </a:pPr>
            <a:r>
              <a:rPr lang="tr-TR" sz="2200" dirty="0" err="1"/>
              <a:t>are</a:t>
            </a:r>
            <a:r>
              <a:rPr lang="tr-TR" sz="2200" dirty="0"/>
              <a:t> </a:t>
            </a:r>
            <a:r>
              <a:rPr lang="tr-TR" sz="2200" dirty="0" err="1"/>
              <a:t>proposed</a:t>
            </a:r>
            <a:r>
              <a:rPr lang="tr-TR" sz="2200" dirty="0"/>
              <a:t>/</a:t>
            </a:r>
            <a:r>
              <a:rPr lang="tr-TR" sz="2200" dirty="0" err="1"/>
              <a:t>explained</a:t>
            </a:r>
            <a:r>
              <a:rPr lang="tr-TR" sz="2200" dirty="0"/>
              <a:t>.</a:t>
            </a:r>
          </a:p>
        </p:txBody>
      </p:sp>
    </p:spTree>
    <p:extLst>
      <p:ext uri="{BB962C8B-B14F-4D97-AF65-F5344CB8AC3E}">
        <p14:creationId xmlns:p14="http://schemas.microsoft.com/office/powerpoint/2010/main" val="3449734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A420D2AB-DAFC-4E6C-8217-0CD8025E5262}"/>
              </a:ext>
            </a:extLst>
          </p:cNvPr>
          <p:cNvSpPr>
            <a:spLocks noGrp="1"/>
          </p:cNvSpPr>
          <p:nvPr>
            <p:ph type="title"/>
          </p:nvPr>
        </p:nvSpPr>
        <p:spPr>
          <a:xfrm>
            <a:off x="1192625" y="1420706"/>
            <a:ext cx="3466540" cy="4016587"/>
          </a:xfrm>
        </p:spPr>
        <p:txBody>
          <a:bodyPr>
            <a:normAutofit/>
          </a:bodyPr>
          <a:lstStyle/>
          <a:p>
            <a:r>
              <a:rPr lang="tr-TR" dirty="0" err="1"/>
              <a:t>References</a:t>
            </a:r>
            <a:endParaRPr lang="tr-TR" dirty="0"/>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CD5B24F-1E8A-49DF-AFD4-7D869905E6B3}"/>
              </a:ext>
            </a:extLst>
          </p:cNvPr>
          <p:cNvSpPr>
            <a:spLocks noGrp="1"/>
          </p:cNvSpPr>
          <p:nvPr>
            <p:ph idx="1"/>
          </p:nvPr>
        </p:nvSpPr>
        <p:spPr>
          <a:xfrm>
            <a:off x="5236723" y="1420706"/>
            <a:ext cx="5514758" cy="4016587"/>
          </a:xfrm>
        </p:spPr>
        <p:txBody>
          <a:bodyPr anchor="ctr">
            <a:normAutofit/>
          </a:bodyPr>
          <a:lstStyle/>
          <a:p>
            <a:r>
              <a:rPr lang="tr-TR" sz="2000" dirty="0">
                <a:solidFill>
                  <a:schemeClr val="tx1">
                    <a:lumMod val="75000"/>
                    <a:lumOff val="25000"/>
                  </a:schemeClr>
                </a:solidFill>
                <a:hlinkClick r:id="rId3"/>
              </a:rPr>
              <a:t>http://www.hongliangjie.com/publications/recsys2014.pdf</a:t>
            </a:r>
          </a:p>
          <a:p>
            <a:r>
              <a:rPr lang="tr-TR" sz="2000" dirty="0">
                <a:solidFill>
                  <a:schemeClr val="tx1">
                    <a:lumMod val="75000"/>
                    <a:lumOff val="25000"/>
                  </a:schemeClr>
                </a:solidFill>
                <a:hlinkClick r:id="rId3"/>
              </a:rPr>
              <a:t>https://en.wikipedia.org/wiki/DOM_events</a:t>
            </a:r>
            <a:endParaRPr lang="tr-TR" sz="2000" dirty="0">
              <a:solidFill>
                <a:schemeClr val="tx1">
                  <a:lumMod val="75000"/>
                  <a:lumOff val="25000"/>
                </a:schemeClr>
              </a:solidFill>
            </a:endParaRPr>
          </a:p>
          <a:p>
            <a:r>
              <a:rPr lang="tr-TR" sz="2000" dirty="0">
                <a:solidFill>
                  <a:schemeClr val="tx1">
                    <a:lumMod val="75000"/>
                    <a:lumOff val="25000"/>
                  </a:schemeClr>
                </a:solidFill>
                <a:hlinkClick r:id="rId4"/>
              </a:rPr>
              <a:t>https://www.searchenginejournal.com/dwell-time-seo/294471/</a:t>
            </a:r>
            <a:endParaRPr lang="tr-TR" sz="2000" dirty="0">
              <a:solidFill>
                <a:schemeClr val="tx1">
                  <a:lumMod val="75000"/>
                  <a:lumOff val="25000"/>
                </a:schemeClr>
              </a:solidFill>
            </a:endParaRPr>
          </a:p>
          <a:p>
            <a:r>
              <a:rPr lang="tr-TR" sz="2000" dirty="0">
                <a:solidFill>
                  <a:schemeClr val="tx1">
                    <a:lumMod val="75000"/>
                    <a:lumOff val="25000"/>
                  </a:schemeClr>
                </a:solidFill>
                <a:hlinkClick r:id="rId5"/>
              </a:rPr>
              <a:t>https://en.wikipedia.org/wiki/Dwell_time</a:t>
            </a:r>
            <a:endParaRPr lang="tr-TR" sz="2000" dirty="0">
              <a:solidFill>
                <a:schemeClr val="tx1">
                  <a:lumMod val="75000"/>
                  <a:lumOff val="25000"/>
                </a:schemeClr>
              </a:solidFill>
            </a:endParaRPr>
          </a:p>
          <a:p>
            <a:r>
              <a:rPr lang="tr-TR" sz="2000" dirty="0">
                <a:solidFill>
                  <a:schemeClr val="tx1">
                    <a:lumMod val="75000"/>
                    <a:lumOff val="25000"/>
                  </a:schemeClr>
                </a:solidFill>
                <a:hlinkClick r:id="rId6"/>
              </a:rPr>
              <a:t>https://en.wikipedia.org/wiki/Support-vector_machine</a:t>
            </a:r>
            <a:endParaRPr lang="tr-TR" sz="2000" dirty="0">
              <a:solidFill>
                <a:schemeClr val="tx1">
                  <a:lumMod val="75000"/>
                  <a:lumOff val="25000"/>
                </a:schemeClr>
              </a:solidFill>
            </a:endParaRPr>
          </a:p>
          <a:p>
            <a:endParaRPr lang="tr-TR" dirty="0">
              <a:solidFill>
                <a:schemeClr val="tx1">
                  <a:lumMod val="75000"/>
                  <a:lumOff val="25000"/>
                </a:schemeClr>
              </a:solidFill>
            </a:endParaRPr>
          </a:p>
        </p:txBody>
      </p:sp>
    </p:spTree>
    <p:extLst>
      <p:ext uri="{BB962C8B-B14F-4D97-AF65-F5344CB8AC3E}">
        <p14:creationId xmlns:p14="http://schemas.microsoft.com/office/powerpoint/2010/main" val="381383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65052EAB-4F3B-4808-85DC-D1A54A9E17DF}"/>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cap="all" spc="-100" dirty="0"/>
              <a:t>Thank you!</a:t>
            </a:r>
          </a:p>
        </p:txBody>
      </p:sp>
      <p:sp>
        <p:nvSpPr>
          <p:cNvPr id="27" name="Rectangle 26">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269F265-10E3-4896-A63B-6042133009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36974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09543C-C65C-4D68-A52B-F0E230FB2061}"/>
              </a:ext>
            </a:extLst>
          </p:cNvPr>
          <p:cNvSpPr>
            <a:spLocks noGrp="1"/>
          </p:cNvSpPr>
          <p:nvPr>
            <p:ph type="title"/>
          </p:nvPr>
        </p:nvSpPr>
        <p:spPr>
          <a:xfrm>
            <a:off x="1066800" y="642594"/>
            <a:ext cx="10058400" cy="359355"/>
          </a:xfrm>
        </p:spPr>
        <p:txBody>
          <a:bodyPr>
            <a:normAutofit fontScale="90000"/>
          </a:bodyPr>
          <a:lstStyle/>
          <a:p>
            <a:endParaRPr lang="tr-TR" dirty="0"/>
          </a:p>
        </p:txBody>
      </p:sp>
      <p:pic>
        <p:nvPicPr>
          <p:cNvPr id="7" name="Graphic 6">
            <a:extLst>
              <a:ext uri="{FF2B5EF4-FFF2-40B4-BE49-F238E27FC236}">
                <a16:creationId xmlns:a16="http://schemas.microsoft.com/office/drawing/2014/main" id="{7C42C4B7-98B7-4564-93C4-080C4D4BA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16" name="İçerik Yer Tutucusu 2">
            <a:extLst>
              <a:ext uri="{FF2B5EF4-FFF2-40B4-BE49-F238E27FC236}">
                <a16:creationId xmlns:a16="http://schemas.microsoft.com/office/drawing/2014/main" id="{03CCE8D9-CF77-4488-BA34-78CA81CD3E12}"/>
              </a:ext>
            </a:extLst>
          </p:cNvPr>
          <p:cNvSpPr>
            <a:spLocks noGrp="1"/>
          </p:cNvSpPr>
          <p:nvPr>
            <p:ph idx="1"/>
          </p:nvPr>
        </p:nvSpPr>
        <p:spPr>
          <a:xfrm>
            <a:off x="4637165" y="1177047"/>
            <a:ext cx="6488035" cy="4857993"/>
          </a:xfrm>
        </p:spPr>
        <p:txBody>
          <a:bodyPr>
            <a:normAutofit/>
          </a:bodyPr>
          <a:lstStyle/>
          <a:p>
            <a:r>
              <a:rPr lang="tr-TR" sz="2800" dirty="0"/>
              <a:t>T</a:t>
            </a:r>
            <a:r>
              <a:rPr lang="en-US" sz="2800" dirty="0"/>
              <a:t>here has been a lot of progress in designing effective personalized recommender systems</a:t>
            </a:r>
            <a:r>
              <a:rPr lang="tr-TR" sz="2800" dirty="0"/>
              <a:t> </a:t>
            </a:r>
            <a:r>
              <a:rPr lang="en-US" sz="2800" dirty="0"/>
              <a:t>by exploiting user interests and historical interaction data through , </a:t>
            </a:r>
            <a:endParaRPr lang="tr-TR" sz="2800" dirty="0"/>
          </a:p>
          <a:p>
            <a:pPr lvl="1"/>
            <a:r>
              <a:rPr lang="en-US" sz="2800" dirty="0"/>
              <a:t>item click (implicit)</a:t>
            </a:r>
            <a:r>
              <a:rPr lang="tr-TR" sz="2800" dirty="0"/>
              <a:t> </a:t>
            </a:r>
          </a:p>
          <a:p>
            <a:pPr lvl="1"/>
            <a:r>
              <a:rPr lang="tr-TR" sz="2800" dirty="0" err="1"/>
              <a:t>item</a:t>
            </a:r>
            <a:r>
              <a:rPr lang="tr-TR" sz="2800" dirty="0"/>
              <a:t> </a:t>
            </a:r>
            <a:r>
              <a:rPr lang="tr-TR" sz="2800" dirty="0" err="1"/>
              <a:t>rating</a:t>
            </a:r>
            <a:r>
              <a:rPr lang="tr-TR" sz="2800" dirty="0"/>
              <a:t> - </a:t>
            </a:r>
            <a:r>
              <a:rPr lang="tr-TR" sz="2800" dirty="0" err="1"/>
              <a:t>feedback</a:t>
            </a:r>
            <a:r>
              <a:rPr lang="tr-TR" sz="2800" dirty="0"/>
              <a:t> (</a:t>
            </a:r>
            <a:r>
              <a:rPr lang="tr-TR" sz="2800" dirty="0" err="1"/>
              <a:t>explicit</a:t>
            </a:r>
            <a:r>
              <a:rPr lang="tr-TR" sz="2800" dirty="0"/>
              <a:t>)</a:t>
            </a:r>
          </a:p>
          <a:p>
            <a:r>
              <a:rPr lang="tr-TR" sz="2800" dirty="0" err="1"/>
              <a:t>However</a:t>
            </a:r>
            <a:r>
              <a:rPr lang="tr-TR" sz="2800" dirty="0"/>
              <a:t>, </a:t>
            </a:r>
            <a:r>
              <a:rPr lang="tr-TR" sz="2800" dirty="0" err="1"/>
              <a:t>di</a:t>
            </a:r>
            <a:r>
              <a:rPr lang="en-US" sz="2800" dirty="0" err="1"/>
              <a:t>rectly</a:t>
            </a:r>
            <a:r>
              <a:rPr lang="en-US" sz="2800" dirty="0"/>
              <a:t> optimizing for users’ satisfaction with the system remains challenging.</a:t>
            </a:r>
            <a:endParaRPr lang="tr-TR" sz="2800" dirty="0"/>
          </a:p>
        </p:txBody>
      </p:sp>
    </p:spTree>
    <p:extLst>
      <p:ext uri="{BB962C8B-B14F-4D97-AF65-F5344CB8AC3E}">
        <p14:creationId xmlns:p14="http://schemas.microsoft.com/office/powerpoint/2010/main" val="239120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67FBCB-C11E-4BFB-9B99-B59764E03220}"/>
              </a:ext>
            </a:extLst>
          </p:cNvPr>
          <p:cNvSpPr>
            <a:spLocks noGrp="1"/>
          </p:cNvSpPr>
          <p:nvPr>
            <p:ph type="title"/>
          </p:nvPr>
        </p:nvSpPr>
        <p:spPr>
          <a:xfrm>
            <a:off x="1066800" y="642594"/>
            <a:ext cx="10058400" cy="180366"/>
          </a:xfrm>
        </p:spPr>
        <p:txBody>
          <a:bodyPr>
            <a:normAutofit fontScale="90000"/>
          </a:bodyPr>
          <a:lstStyle/>
          <a:p>
            <a:endParaRPr lang="tr-TR" dirty="0"/>
          </a:p>
        </p:txBody>
      </p:sp>
      <p:pic>
        <p:nvPicPr>
          <p:cNvPr id="7" name="Graphic 6">
            <a:extLst>
              <a:ext uri="{FF2B5EF4-FFF2-40B4-BE49-F238E27FC236}">
                <a16:creationId xmlns:a16="http://schemas.microsoft.com/office/drawing/2014/main" id="{CD64ADBF-E3EE-4F53-95B2-93CC860ED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18" name="İçerik Yer Tutucusu 2">
            <a:extLst>
              <a:ext uri="{FF2B5EF4-FFF2-40B4-BE49-F238E27FC236}">
                <a16:creationId xmlns:a16="http://schemas.microsoft.com/office/drawing/2014/main" id="{CD30B06F-1192-4570-B946-06FE90348450}"/>
              </a:ext>
            </a:extLst>
          </p:cNvPr>
          <p:cNvSpPr>
            <a:spLocks noGrp="1"/>
          </p:cNvSpPr>
          <p:nvPr>
            <p:ph idx="1"/>
          </p:nvPr>
        </p:nvSpPr>
        <p:spPr>
          <a:xfrm>
            <a:off x="4637165" y="982494"/>
            <a:ext cx="6488035" cy="5052546"/>
          </a:xfrm>
        </p:spPr>
        <p:txBody>
          <a:bodyPr>
            <a:noAutofit/>
          </a:bodyPr>
          <a:lstStyle/>
          <a:p>
            <a:pPr>
              <a:lnSpc>
                <a:spcPct val="90000"/>
              </a:lnSpc>
            </a:pPr>
            <a:r>
              <a:rPr lang="en-US" sz="2200" dirty="0"/>
              <a:t>Traditionally, simplistic user feedback signals, such as click through rate (CTR) on items or user-item ratings, have been used to quantify users’ interest and satisfaction.</a:t>
            </a:r>
            <a:endParaRPr lang="tr-TR" sz="2200" dirty="0"/>
          </a:p>
          <a:p>
            <a:pPr>
              <a:lnSpc>
                <a:spcPct val="90000"/>
              </a:lnSpc>
            </a:pPr>
            <a:r>
              <a:rPr lang="en-US" sz="2200" dirty="0"/>
              <a:t>On the other hand, item CTR as implicit user interest signal does not capture any post-click user engagement. For example, users may have clicked on an item by mistake</a:t>
            </a:r>
            <a:r>
              <a:rPr lang="tr-TR" sz="2200" dirty="0"/>
              <a:t>.</a:t>
            </a:r>
          </a:p>
          <a:p>
            <a:pPr>
              <a:lnSpc>
                <a:spcPct val="90000"/>
              </a:lnSpc>
            </a:pPr>
            <a:r>
              <a:rPr lang="tr-TR" sz="2200" dirty="0" err="1"/>
              <a:t>Matrix-completion</a:t>
            </a:r>
            <a:r>
              <a:rPr lang="tr-TR" sz="2200" dirty="0"/>
              <a:t> </a:t>
            </a:r>
            <a:r>
              <a:rPr lang="tr-TR" sz="2200" dirty="0" err="1"/>
              <a:t>based</a:t>
            </a:r>
            <a:r>
              <a:rPr lang="tr-TR" sz="2200" dirty="0"/>
              <a:t> </a:t>
            </a:r>
            <a:r>
              <a:rPr lang="tr-TR" sz="2200" dirty="0" err="1"/>
              <a:t>methods</a:t>
            </a:r>
            <a:r>
              <a:rPr lang="tr-TR" sz="2200" dirty="0"/>
              <a:t> </a:t>
            </a:r>
            <a:r>
              <a:rPr lang="tr-TR" sz="2200" dirty="0" err="1"/>
              <a:t>are</a:t>
            </a:r>
            <a:r>
              <a:rPr lang="tr-TR" sz="2200" dirty="0"/>
              <a:t> </a:t>
            </a:r>
            <a:r>
              <a:rPr lang="tr-TR" sz="2200" dirty="0" err="1"/>
              <a:t>also</a:t>
            </a:r>
            <a:r>
              <a:rPr lang="tr-TR" sz="2200" dirty="0"/>
              <a:t> </a:t>
            </a:r>
            <a:r>
              <a:rPr lang="tr-TR" sz="2200" dirty="0" err="1"/>
              <a:t>used</a:t>
            </a:r>
            <a:r>
              <a:rPr lang="tr-TR" sz="2200" dirty="0"/>
              <a:t> </a:t>
            </a:r>
            <a:r>
              <a:rPr lang="tr-TR" sz="2200" dirty="0" err="1"/>
              <a:t>very</a:t>
            </a:r>
            <a:r>
              <a:rPr lang="tr-TR" sz="2200" dirty="0"/>
              <a:t> </a:t>
            </a:r>
            <a:r>
              <a:rPr lang="tr-TR" sz="2200" dirty="0" err="1"/>
              <a:t>commonly</a:t>
            </a:r>
            <a:r>
              <a:rPr lang="tr-TR" sz="2200" dirty="0"/>
              <a:t> in </a:t>
            </a:r>
            <a:r>
              <a:rPr lang="tr-TR" sz="2200" dirty="0" err="1"/>
              <a:t>the</a:t>
            </a:r>
            <a:r>
              <a:rPr lang="tr-TR" sz="2200" dirty="0"/>
              <a:t> </a:t>
            </a:r>
            <a:r>
              <a:rPr lang="tr-TR" sz="2200" dirty="0" err="1"/>
              <a:t>field</a:t>
            </a:r>
            <a:r>
              <a:rPr lang="tr-TR" sz="2200" dirty="0"/>
              <a:t> of </a:t>
            </a:r>
            <a:r>
              <a:rPr lang="tr-TR" sz="2200" dirty="0" err="1"/>
              <a:t>recommender</a:t>
            </a:r>
            <a:r>
              <a:rPr lang="tr-TR" sz="2200" dirty="0"/>
              <a:t> </a:t>
            </a:r>
            <a:r>
              <a:rPr lang="tr-TR" sz="2200" dirty="0" err="1"/>
              <a:t>systems</a:t>
            </a:r>
            <a:r>
              <a:rPr lang="tr-TR" sz="2200" dirty="0"/>
              <a:t>.</a:t>
            </a:r>
          </a:p>
          <a:p>
            <a:pPr>
              <a:lnSpc>
                <a:spcPct val="90000"/>
              </a:lnSpc>
            </a:pPr>
            <a:r>
              <a:rPr lang="en-US" sz="2200" dirty="0"/>
              <a:t>However, in many content recommendation tasks users rarely provide explicit ratings or direct feedback (such as ‘like’ or ‘dislike’) when consuming frequently updated online content. Thus, explicit user ratings are too sparse to be usable as input for matrix factorization approaches.</a:t>
            </a:r>
            <a:endParaRPr lang="tr-TR" sz="2200" dirty="0"/>
          </a:p>
        </p:txBody>
      </p:sp>
    </p:spTree>
    <p:extLst>
      <p:ext uri="{BB962C8B-B14F-4D97-AF65-F5344CB8AC3E}">
        <p14:creationId xmlns:p14="http://schemas.microsoft.com/office/powerpoint/2010/main" val="290366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DE2AF-78BC-451B-B21E-C9E4638D061C}"/>
              </a:ext>
            </a:extLst>
          </p:cNvPr>
          <p:cNvSpPr>
            <a:spLocks noGrp="1"/>
          </p:cNvSpPr>
          <p:nvPr>
            <p:ph type="title"/>
          </p:nvPr>
        </p:nvSpPr>
        <p:spPr>
          <a:xfrm>
            <a:off x="1066800" y="642594"/>
            <a:ext cx="10058400" cy="1371600"/>
          </a:xfrm>
        </p:spPr>
        <p:txBody>
          <a:bodyPr>
            <a:normAutofit/>
          </a:bodyPr>
          <a:lstStyle/>
          <a:p>
            <a:pPr algn="ctr"/>
            <a:r>
              <a:rPr lang="tr-TR" err="1"/>
              <a:t>What</a:t>
            </a:r>
            <a:r>
              <a:rPr lang="tr-TR"/>
              <a:t> </a:t>
            </a:r>
            <a:r>
              <a:rPr lang="tr-TR" err="1"/>
              <a:t>this</a:t>
            </a:r>
            <a:r>
              <a:rPr lang="tr-TR"/>
              <a:t> </a:t>
            </a:r>
            <a:r>
              <a:rPr lang="tr-TR" err="1"/>
              <a:t>paper</a:t>
            </a:r>
            <a:r>
              <a:rPr lang="tr-TR"/>
              <a:t> </a:t>
            </a:r>
            <a:r>
              <a:rPr lang="tr-TR" err="1"/>
              <a:t>provides</a:t>
            </a:r>
            <a:r>
              <a:rPr lang="tr-TR"/>
              <a:t> </a:t>
            </a:r>
            <a:r>
              <a:rPr lang="tr-TR" err="1"/>
              <a:t>are</a:t>
            </a:r>
            <a:r>
              <a:rPr lang="tr-TR"/>
              <a:t>:</a:t>
            </a:r>
          </a:p>
        </p:txBody>
      </p:sp>
      <p:graphicFrame>
        <p:nvGraphicFramePr>
          <p:cNvPr id="20" name="İçerik Yer Tutucusu 2">
            <a:extLst>
              <a:ext uri="{FF2B5EF4-FFF2-40B4-BE49-F238E27FC236}">
                <a16:creationId xmlns:a16="http://schemas.microsoft.com/office/drawing/2014/main" id="{4232DC84-68D0-4EBC-B1D2-7AB75DE2FE7C}"/>
              </a:ext>
            </a:extLst>
          </p:cNvPr>
          <p:cNvGraphicFramePr>
            <a:graphicFrameLocks noGrp="1"/>
          </p:cNvGraphicFramePr>
          <p:nvPr>
            <p:ph idx="1"/>
            <p:extLst>
              <p:ext uri="{D42A27DB-BD31-4B8C-83A1-F6EECF244321}">
                <p14:modId xmlns:p14="http://schemas.microsoft.com/office/powerpoint/2010/main" val="2472129917"/>
              </p:ext>
            </p:extLst>
          </p:nvPr>
        </p:nvGraphicFramePr>
        <p:xfrm>
          <a:off x="1066800" y="1743959"/>
          <a:ext cx="10058400" cy="4694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5058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nesne, iç mekan, saat, beyaz içeren bir resim&#10;&#10;Açıklama otomatik olarak oluşturuldu">
            <a:extLst>
              <a:ext uri="{FF2B5EF4-FFF2-40B4-BE49-F238E27FC236}">
                <a16:creationId xmlns:a16="http://schemas.microsoft.com/office/drawing/2014/main" id="{A52A4EA3-EFD2-4350-B49B-C1606F8465B7}"/>
              </a:ext>
            </a:extLst>
          </p:cNvPr>
          <p:cNvPicPr>
            <a:picLocks noChangeAspect="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t="19143" r="-1" b="35575"/>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5E5AE838-1BF3-4690-8E59-E8C044C38D32}"/>
              </a:ext>
            </a:extLst>
          </p:cNvPr>
          <p:cNvSpPr>
            <a:spLocks noGrp="1"/>
          </p:cNvSpPr>
          <p:nvPr>
            <p:ph type="title"/>
          </p:nvPr>
        </p:nvSpPr>
        <p:spPr>
          <a:xfrm>
            <a:off x="1066800" y="642594"/>
            <a:ext cx="10058400" cy="1371600"/>
          </a:xfrm>
        </p:spPr>
        <p:txBody>
          <a:bodyPr>
            <a:normAutofit/>
          </a:bodyPr>
          <a:lstStyle/>
          <a:p>
            <a:r>
              <a:rPr lang="tr-TR"/>
              <a:t>Firstly, what is dwell time?</a:t>
            </a:r>
          </a:p>
        </p:txBody>
      </p:sp>
      <p:graphicFrame>
        <p:nvGraphicFramePr>
          <p:cNvPr id="5" name="İçerik Yer Tutucusu 2">
            <a:extLst>
              <a:ext uri="{FF2B5EF4-FFF2-40B4-BE49-F238E27FC236}">
                <a16:creationId xmlns:a16="http://schemas.microsoft.com/office/drawing/2014/main" id="{6AB091C6-A7C0-47A2-9823-6B8F0715DD07}"/>
              </a:ext>
            </a:extLst>
          </p:cNvPr>
          <p:cNvGraphicFramePr>
            <a:graphicFrameLocks noGrp="1"/>
          </p:cNvGraphicFramePr>
          <p:nvPr>
            <p:ph idx="1"/>
            <p:extLst>
              <p:ext uri="{D42A27DB-BD31-4B8C-83A1-F6EECF244321}">
                <p14:modId xmlns:p14="http://schemas.microsoft.com/office/powerpoint/2010/main" val="368804069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05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BC2046-A2A5-43FF-B7F5-2DB2B12263A6}"/>
              </a:ext>
            </a:extLst>
          </p:cNvPr>
          <p:cNvSpPr>
            <a:spLocks noGrp="1"/>
          </p:cNvSpPr>
          <p:nvPr>
            <p:ph type="title"/>
          </p:nvPr>
        </p:nvSpPr>
        <p:spPr>
          <a:xfrm>
            <a:off x="1066800" y="642594"/>
            <a:ext cx="10058400" cy="1371600"/>
          </a:xfrm>
        </p:spPr>
        <p:txBody>
          <a:bodyPr>
            <a:normAutofit/>
          </a:bodyPr>
          <a:lstStyle/>
          <a:p>
            <a:pPr algn="ctr"/>
            <a:r>
              <a:rPr lang="tr-TR"/>
              <a:t>How dwell time can be measured?</a:t>
            </a:r>
          </a:p>
        </p:txBody>
      </p:sp>
      <p:graphicFrame>
        <p:nvGraphicFramePr>
          <p:cNvPr id="5" name="İçerik Yer Tutucusu 2">
            <a:extLst>
              <a:ext uri="{FF2B5EF4-FFF2-40B4-BE49-F238E27FC236}">
                <a16:creationId xmlns:a16="http://schemas.microsoft.com/office/drawing/2014/main" id="{A9E41DC9-ADE0-4BA9-B224-4D78C2841AD0}"/>
              </a:ext>
            </a:extLst>
          </p:cNvPr>
          <p:cNvGraphicFramePr>
            <a:graphicFrameLocks noGrp="1"/>
          </p:cNvGraphicFramePr>
          <p:nvPr>
            <p:ph idx="1"/>
            <p:extLst>
              <p:ext uri="{D42A27DB-BD31-4B8C-83A1-F6EECF244321}">
                <p14:modId xmlns:p14="http://schemas.microsoft.com/office/powerpoint/2010/main" val="4190308068"/>
              </p:ext>
            </p:extLst>
          </p:nvPr>
        </p:nvGraphicFramePr>
        <p:xfrm>
          <a:off x="1066800" y="1517515"/>
          <a:ext cx="10058400" cy="4518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371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3341"/>
      </a:dk2>
      <a:lt2>
        <a:srgbClr val="E2E8E3"/>
      </a:lt2>
      <a:accent1>
        <a:srgbClr val="C34DB4"/>
      </a:accent1>
      <a:accent2>
        <a:srgbClr val="903BB1"/>
      </a:accent2>
      <a:accent3>
        <a:srgbClr val="704DC3"/>
      </a:accent3>
      <a:accent4>
        <a:srgbClr val="4A57B7"/>
      </a:accent4>
      <a:accent5>
        <a:srgbClr val="4D8CC3"/>
      </a:accent5>
      <a:accent6>
        <a:srgbClr val="3BACB1"/>
      </a:accent6>
      <a:hlink>
        <a:srgbClr val="507BC4"/>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3043</Words>
  <Application>Microsoft Office PowerPoint</Application>
  <PresentationFormat>Geniş ekran</PresentationFormat>
  <Paragraphs>183</Paragraphs>
  <Slides>43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43</vt:i4>
      </vt:variant>
    </vt:vector>
  </HeadingPairs>
  <TitlesOfParts>
    <vt:vector size="47" baseType="lpstr">
      <vt:lpstr>Century Gothic</vt:lpstr>
      <vt:lpstr>Garamond</vt:lpstr>
      <vt:lpstr>Gill Sans MT</vt:lpstr>
      <vt:lpstr>SavonVTI</vt:lpstr>
      <vt:lpstr>Beyond Clicks : Dwell Time For Personalization </vt:lpstr>
      <vt:lpstr>Authors </vt:lpstr>
      <vt:lpstr>The Paper’s</vt:lpstr>
      <vt:lpstr>PowerPoint Sunusu</vt:lpstr>
      <vt:lpstr>PowerPoint Sunusu</vt:lpstr>
      <vt:lpstr>PowerPoint Sunusu</vt:lpstr>
      <vt:lpstr>What this paper provides are:</vt:lpstr>
      <vt:lpstr>Firstly, what is dwell time?</vt:lpstr>
      <vt:lpstr>How dwell time can be measured?</vt:lpstr>
      <vt:lpstr>2 complementary methods are described:</vt:lpstr>
      <vt:lpstr>Client Side Dwell Time </vt:lpstr>
      <vt:lpstr>PowerPoint Sunusu</vt:lpstr>
      <vt:lpstr>Problems with Client Side Logging</vt:lpstr>
      <vt:lpstr>Server Side Dwell Time</vt:lpstr>
      <vt:lpstr>Focus/Blur Method</vt:lpstr>
      <vt:lpstr>Weaknesses of Focus/Blur Method</vt:lpstr>
      <vt:lpstr>Last Event Method</vt:lpstr>
      <vt:lpstr>Weaknesses of Last Event Method</vt:lpstr>
      <vt:lpstr>PowerPoint Sunusu</vt:lpstr>
      <vt:lpstr>PowerPoint Sunusu</vt:lpstr>
      <vt:lpstr>Dwell Time Analysis</vt:lpstr>
      <vt:lpstr>PowerPoint Sunusu</vt:lpstr>
      <vt:lpstr>PowerPoint Sunusu</vt:lpstr>
      <vt:lpstr>PowerPoint Sunusu</vt:lpstr>
      <vt:lpstr>PowerPoint Sunusu</vt:lpstr>
      <vt:lpstr>Normalized Dwell Time</vt:lpstr>
      <vt:lpstr>PowerPoint Sunusu</vt:lpstr>
      <vt:lpstr>By normalizing dwell time,</vt:lpstr>
      <vt:lpstr>Predicting Dwell Time</vt:lpstr>
      <vt:lpstr>A Machine Learning Model to Predict</vt:lpstr>
      <vt:lpstr>Use Cases of Dwell Time</vt:lpstr>
      <vt:lpstr>Learning To Rank</vt:lpstr>
      <vt:lpstr>The Basic MLR Setting</vt:lpstr>
      <vt:lpstr>PowerPoint Sunusu</vt:lpstr>
      <vt:lpstr>Dwell Time for MLR</vt:lpstr>
      <vt:lpstr>COLLABORATIVE FILTERING</vt:lpstr>
      <vt:lpstr>PowerPoint Sunusu</vt:lpstr>
      <vt:lpstr>PowerPoint Sunusu</vt:lpstr>
      <vt:lpstr>Dataset</vt:lpstr>
      <vt:lpstr>Experimental Results</vt:lpstr>
      <vt:lpstr>Discussions and 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Clicks : Dwell Time For Personalization </dc:title>
  <dc:creator>Alper269707</dc:creator>
  <cp:lastModifiedBy>Alper269707</cp:lastModifiedBy>
  <cp:revision>1</cp:revision>
  <dcterms:created xsi:type="dcterms:W3CDTF">2019-12-18T11:05:20Z</dcterms:created>
  <dcterms:modified xsi:type="dcterms:W3CDTF">2019-12-18T11:05:51Z</dcterms:modified>
</cp:coreProperties>
</file>