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sldIdLst>
    <p:sldId id="387" r:id="rId5"/>
    <p:sldId id="388" r:id="rId6"/>
    <p:sldId id="389" r:id="rId7"/>
    <p:sldId id="396" r:id="rId8"/>
    <p:sldId id="419" r:id="rId9"/>
    <p:sldId id="421" r:id="rId10"/>
    <p:sldId id="423" r:id="rId11"/>
    <p:sldId id="393" r:id="rId12"/>
    <p:sldId id="394" r:id="rId13"/>
    <p:sldId id="401" r:id="rId14"/>
    <p:sldId id="408" r:id="rId15"/>
    <p:sldId id="407" r:id="rId16"/>
    <p:sldId id="409" r:id="rId17"/>
    <p:sldId id="410" r:id="rId18"/>
    <p:sldId id="403" r:id="rId19"/>
    <p:sldId id="404" r:id="rId20"/>
    <p:sldId id="395" r:id="rId21"/>
    <p:sldId id="412" r:id="rId22"/>
    <p:sldId id="400" r:id="rId23"/>
    <p:sldId id="413" r:id="rId24"/>
    <p:sldId id="414" r:id="rId25"/>
    <p:sldId id="415" r:id="rId26"/>
    <p:sldId id="416" r:id="rId27"/>
    <p:sldId id="417" r:id="rId28"/>
    <p:sldId id="3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40"/>
    <p:restoredTop sz="93584" autoAdjust="0"/>
  </p:normalViewPr>
  <p:slideViewPr>
    <p:cSldViewPr snapToGrid="0" snapToObjects="1">
      <p:cViewPr varScale="1">
        <p:scale>
          <a:sx n="103" d="100"/>
          <a:sy n="103" d="100"/>
        </p:scale>
        <p:origin x="1266"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968DA0-C1F5-4A57-BA1A-B7ED97D6CE0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18A8506-32A3-4E93-A2B9-49C080FF1017}">
      <dgm:prSet/>
      <dgm:spPr/>
      <dgm:t>
        <a:bodyPr/>
        <a:lstStyle/>
        <a:p>
          <a:r>
            <a:rPr lang="en-US"/>
            <a:t>Validation Set Classification Report:</a:t>
          </a:r>
        </a:p>
      </dgm:t>
    </dgm:pt>
    <dgm:pt modelId="{1D7B04BD-CAFD-48DD-9298-6828B4C1F798}" type="parTrans" cxnId="{6849B647-C107-4C57-9B67-EBB519086E96}">
      <dgm:prSet/>
      <dgm:spPr/>
      <dgm:t>
        <a:bodyPr/>
        <a:lstStyle/>
        <a:p>
          <a:endParaRPr lang="en-US"/>
        </a:p>
      </dgm:t>
    </dgm:pt>
    <dgm:pt modelId="{67FBD120-1226-417A-8830-7EDDF6BC7E4F}" type="sibTrans" cxnId="{6849B647-C107-4C57-9B67-EBB519086E96}">
      <dgm:prSet/>
      <dgm:spPr/>
      <dgm:t>
        <a:bodyPr/>
        <a:lstStyle/>
        <a:p>
          <a:endParaRPr lang="en-US"/>
        </a:p>
      </dgm:t>
    </dgm:pt>
    <dgm:pt modelId="{0CF91B23-8444-4F21-8B41-BFB0FAE18C85}">
      <dgm:prSet/>
      <dgm:spPr/>
      <dgm:t>
        <a:bodyPr/>
        <a:lstStyle/>
        <a:p>
          <a:r>
            <a:rPr lang="en-US"/>
            <a:t>precision    recall  f1-score   support</a:t>
          </a:r>
        </a:p>
      </dgm:t>
    </dgm:pt>
    <dgm:pt modelId="{A3C93E8E-098A-43CD-AAB8-33F280A094DB}" type="parTrans" cxnId="{D2E0CC84-5F36-41DF-B53D-06EFF2CAA2E0}">
      <dgm:prSet/>
      <dgm:spPr/>
      <dgm:t>
        <a:bodyPr/>
        <a:lstStyle/>
        <a:p>
          <a:endParaRPr lang="en-US"/>
        </a:p>
      </dgm:t>
    </dgm:pt>
    <dgm:pt modelId="{BC895E25-731A-45B8-8889-1CFBA6C0D351}" type="sibTrans" cxnId="{D2E0CC84-5F36-41DF-B53D-06EFF2CAA2E0}">
      <dgm:prSet/>
      <dgm:spPr/>
      <dgm:t>
        <a:bodyPr/>
        <a:lstStyle/>
        <a:p>
          <a:endParaRPr lang="en-US"/>
        </a:p>
      </dgm:t>
    </dgm:pt>
    <dgm:pt modelId="{1CB402EF-D0C4-4A74-8378-345AC167A05C}">
      <dgm:prSet/>
      <dgm:spPr/>
      <dgm:t>
        <a:bodyPr/>
        <a:lstStyle/>
        <a:p>
          <a:r>
            <a:rPr lang="en-US"/>
            <a:t>Negative       0.91      0.76      0.83      6726</a:t>
          </a:r>
        </a:p>
      </dgm:t>
    </dgm:pt>
    <dgm:pt modelId="{8E7E36F5-DD15-4737-8B41-614136834E3E}" type="parTrans" cxnId="{161F5CB3-0DFD-445E-8D36-1EA7397000DD}">
      <dgm:prSet/>
      <dgm:spPr/>
      <dgm:t>
        <a:bodyPr/>
        <a:lstStyle/>
        <a:p>
          <a:endParaRPr lang="en-US"/>
        </a:p>
      </dgm:t>
    </dgm:pt>
    <dgm:pt modelId="{76D04268-57F7-4F7D-B2DB-30A0559ABDC9}" type="sibTrans" cxnId="{161F5CB3-0DFD-445E-8D36-1EA7397000DD}">
      <dgm:prSet/>
      <dgm:spPr/>
      <dgm:t>
        <a:bodyPr/>
        <a:lstStyle/>
        <a:p>
          <a:endParaRPr lang="en-US"/>
        </a:p>
      </dgm:t>
    </dgm:pt>
    <dgm:pt modelId="{11E267DF-9A6F-4D46-AA59-5D509D6AFEC8}">
      <dgm:prSet/>
      <dgm:spPr/>
      <dgm:t>
        <a:bodyPr/>
        <a:lstStyle/>
        <a:p>
          <a:r>
            <a:rPr lang="en-US"/>
            <a:t>Neutral       0.92      0.98      0.95     22023</a:t>
          </a:r>
        </a:p>
      </dgm:t>
    </dgm:pt>
    <dgm:pt modelId="{1DA9E790-C42D-4B05-9EC5-6820C1A5C097}" type="parTrans" cxnId="{C3020D2A-FC4E-4EFE-B5E5-ADF1140C78E6}">
      <dgm:prSet/>
      <dgm:spPr/>
      <dgm:t>
        <a:bodyPr/>
        <a:lstStyle/>
        <a:p>
          <a:endParaRPr lang="en-US"/>
        </a:p>
      </dgm:t>
    </dgm:pt>
    <dgm:pt modelId="{8F289115-E995-4B23-9E0C-C52072A20719}" type="sibTrans" cxnId="{C3020D2A-FC4E-4EFE-B5E5-ADF1140C78E6}">
      <dgm:prSet/>
      <dgm:spPr/>
      <dgm:t>
        <a:bodyPr/>
        <a:lstStyle/>
        <a:p>
          <a:endParaRPr lang="en-US"/>
        </a:p>
      </dgm:t>
    </dgm:pt>
    <dgm:pt modelId="{1BA6AA1D-4C2A-40E3-A00A-675901CCD889}">
      <dgm:prSet/>
      <dgm:spPr/>
      <dgm:t>
        <a:bodyPr/>
        <a:lstStyle/>
        <a:p>
          <a:r>
            <a:rPr lang="en-US"/>
            <a:t>Positive       0.95      0.93      0.94     16892</a:t>
          </a:r>
        </a:p>
      </dgm:t>
    </dgm:pt>
    <dgm:pt modelId="{D8DBDF64-57B8-40F9-9FA7-240FE840360B}" type="parTrans" cxnId="{479930F8-2941-441A-9BDD-788E499B0EBA}">
      <dgm:prSet/>
      <dgm:spPr/>
      <dgm:t>
        <a:bodyPr/>
        <a:lstStyle/>
        <a:p>
          <a:endParaRPr lang="en-US"/>
        </a:p>
      </dgm:t>
    </dgm:pt>
    <dgm:pt modelId="{6BE3571B-0D98-451D-9A34-3C85393C3466}" type="sibTrans" cxnId="{479930F8-2941-441A-9BDD-788E499B0EBA}">
      <dgm:prSet/>
      <dgm:spPr/>
      <dgm:t>
        <a:bodyPr/>
        <a:lstStyle/>
        <a:p>
          <a:endParaRPr lang="en-US"/>
        </a:p>
      </dgm:t>
    </dgm:pt>
    <dgm:pt modelId="{CFAE921C-E33A-4D25-9E54-BDE962FCF809}">
      <dgm:prSet/>
      <dgm:spPr/>
      <dgm:t>
        <a:bodyPr/>
        <a:lstStyle/>
        <a:p>
          <a:r>
            <a:rPr lang="en-US"/>
            <a:t>accuracy                           0.93     45641</a:t>
          </a:r>
        </a:p>
      </dgm:t>
    </dgm:pt>
    <dgm:pt modelId="{9AFDC819-C342-411F-853D-65170D09229D}" type="parTrans" cxnId="{1D2E1EFC-3797-4BF8-A6B7-E125DF3E3480}">
      <dgm:prSet/>
      <dgm:spPr/>
      <dgm:t>
        <a:bodyPr/>
        <a:lstStyle/>
        <a:p>
          <a:endParaRPr lang="en-US"/>
        </a:p>
      </dgm:t>
    </dgm:pt>
    <dgm:pt modelId="{6870F957-20DF-44FC-8770-12372F68EEA9}" type="sibTrans" cxnId="{1D2E1EFC-3797-4BF8-A6B7-E125DF3E3480}">
      <dgm:prSet/>
      <dgm:spPr/>
      <dgm:t>
        <a:bodyPr/>
        <a:lstStyle/>
        <a:p>
          <a:endParaRPr lang="en-US"/>
        </a:p>
      </dgm:t>
    </dgm:pt>
    <dgm:pt modelId="{C13D360B-C491-4CA6-9410-B118A8850421}">
      <dgm:prSet/>
      <dgm:spPr/>
      <dgm:t>
        <a:bodyPr/>
        <a:lstStyle/>
        <a:p>
          <a:r>
            <a:rPr lang="en-US"/>
            <a:t>macro avg       0.93      0.89      0.91     45641</a:t>
          </a:r>
        </a:p>
      </dgm:t>
    </dgm:pt>
    <dgm:pt modelId="{9BF9356A-F11D-4FE5-8084-822177157298}" type="parTrans" cxnId="{9A5456B5-CB12-4C81-B373-F49C16DC4DA0}">
      <dgm:prSet/>
      <dgm:spPr/>
      <dgm:t>
        <a:bodyPr/>
        <a:lstStyle/>
        <a:p>
          <a:endParaRPr lang="en-US"/>
        </a:p>
      </dgm:t>
    </dgm:pt>
    <dgm:pt modelId="{65F44AEA-064D-49D5-BDD9-CB0FC01424CD}" type="sibTrans" cxnId="{9A5456B5-CB12-4C81-B373-F49C16DC4DA0}">
      <dgm:prSet/>
      <dgm:spPr/>
      <dgm:t>
        <a:bodyPr/>
        <a:lstStyle/>
        <a:p>
          <a:endParaRPr lang="en-US"/>
        </a:p>
      </dgm:t>
    </dgm:pt>
    <dgm:pt modelId="{C0C7C14B-85F9-49D6-BF98-7480C3144B6C}">
      <dgm:prSet/>
      <dgm:spPr/>
      <dgm:t>
        <a:bodyPr/>
        <a:lstStyle/>
        <a:p>
          <a:r>
            <a:rPr lang="en-US"/>
            <a:t>weighted avg       0.93      0.93      0.93     45641</a:t>
          </a:r>
        </a:p>
      </dgm:t>
    </dgm:pt>
    <dgm:pt modelId="{B141F120-8A18-42A4-930F-E6206B9E20E2}" type="parTrans" cxnId="{AECD2C6B-14E5-47A8-89B7-59E6205F7FAF}">
      <dgm:prSet/>
      <dgm:spPr/>
      <dgm:t>
        <a:bodyPr/>
        <a:lstStyle/>
        <a:p>
          <a:endParaRPr lang="en-US"/>
        </a:p>
      </dgm:t>
    </dgm:pt>
    <dgm:pt modelId="{526635A1-53F2-4D1C-9D0C-22281293A284}" type="sibTrans" cxnId="{AECD2C6B-14E5-47A8-89B7-59E6205F7FAF}">
      <dgm:prSet/>
      <dgm:spPr/>
      <dgm:t>
        <a:bodyPr/>
        <a:lstStyle/>
        <a:p>
          <a:endParaRPr lang="en-US"/>
        </a:p>
      </dgm:t>
    </dgm:pt>
    <dgm:pt modelId="{8FA26826-7701-438B-9CE6-DABA3FA79B7E}" type="pres">
      <dgm:prSet presAssocID="{51968DA0-C1F5-4A57-BA1A-B7ED97D6CE0D}" presName="linear" presStyleCnt="0">
        <dgm:presLayoutVars>
          <dgm:animLvl val="lvl"/>
          <dgm:resizeHandles val="exact"/>
        </dgm:presLayoutVars>
      </dgm:prSet>
      <dgm:spPr/>
    </dgm:pt>
    <dgm:pt modelId="{CEC4B2E9-26E2-4C30-B141-5243B689FBC9}" type="pres">
      <dgm:prSet presAssocID="{518A8506-32A3-4E93-A2B9-49C080FF1017}" presName="parentText" presStyleLbl="node1" presStyleIdx="0" presStyleCnt="8">
        <dgm:presLayoutVars>
          <dgm:chMax val="0"/>
          <dgm:bulletEnabled val="1"/>
        </dgm:presLayoutVars>
      </dgm:prSet>
      <dgm:spPr/>
    </dgm:pt>
    <dgm:pt modelId="{88A22602-28BC-4E24-99C5-AF29942F6512}" type="pres">
      <dgm:prSet presAssocID="{67FBD120-1226-417A-8830-7EDDF6BC7E4F}" presName="spacer" presStyleCnt="0"/>
      <dgm:spPr/>
    </dgm:pt>
    <dgm:pt modelId="{A2F289FA-0224-444D-B4D6-DD81058307E9}" type="pres">
      <dgm:prSet presAssocID="{0CF91B23-8444-4F21-8B41-BFB0FAE18C85}" presName="parentText" presStyleLbl="node1" presStyleIdx="1" presStyleCnt="8">
        <dgm:presLayoutVars>
          <dgm:chMax val="0"/>
          <dgm:bulletEnabled val="1"/>
        </dgm:presLayoutVars>
      </dgm:prSet>
      <dgm:spPr/>
    </dgm:pt>
    <dgm:pt modelId="{60B1AF3D-EC63-4E2F-A654-FB7E2E7566A7}" type="pres">
      <dgm:prSet presAssocID="{BC895E25-731A-45B8-8889-1CFBA6C0D351}" presName="spacer" presStyleCnt="0"/>
      <dgm:spPr/>
    </dgm:pt>
    <dgm:pt modelId="{39E55AF1-A703-44B2-A44F-737857704E4B}" type="pres">
      <dgm:prSet presAssocID="{1CB402EF-D0C4-4A74-8378-345AC167A05C}" presName="parentText" presStyleLbl="node1" presStyleIdx="2" presStyleCnt="8">
        <dgm:presLayoutVars>
          <dgm:chMax val="0"/>
          <dgm:bulletEnabled val="1"/>
        </dgm:presLayoutVars>
      </dgm:prSet>
      <dgm:spPr/>
    </dgm:pt>
    <dgm:pt modelId="{7C7C8BF2-B73D-4B09-9280-D206BA20EF3F}" type="pres">
      <dgm:prSet presAssocID="{76D04268-57F7-4F7D-B2DB-30A0559ABDC9}" presName="spacer" presStyleCnt="0"/>
      <dgm:spPr/>
    </dgm:pt>
    <dgm:pt modelId="{D18CC608-15A2-4BD1-9F5E-41D0C69409E3}" type="pres">
      <dgm:prSet presAssocID="{11E267DF-9A6F-4D46-AA59-5D509D6AFEC8}" presName="parentText" presStyleLbl="node1" presStyleIdx="3" presStyleCnt="8">
        <dgm:presLayoutVars>
          <dgm:chMax val="0"/>
          <dgm:bulletEnabled val="1"/>
        </dgm:presLayoutVars>
      </dgm:prSet>
      <dgm:spPr/>
    </dgm:pt>
    <dgm:pt modelId="{DEEE8A6F-204C-4886-8A30-65D3EF7AEBCA}" type="pres">
      <dgm:prSet presAssocID="{8F289115-E995-4B23-9E0C-C52072A20719}" presName="spacer" presStyleCnt="0"/>
      <dgm:spPr/>
    </dgm:pt>
    <dgm:pt modelId="{A395C086-EE5F-4337-9E32-F719D99AD02D}" type="pres">
      <dgm:prSet presAssocID="{1BA6AA1D-4C2A-40E3-A00A-675901CCD889}" presName="parentText" presStyleLbl="node1" presStyleIdx="4" presStyleCnt="8">
        <dgm:presLayoutVars>
          <dgm:chMax val="0"/>
          <dgm:bulletEnabled val="1"/>
        </dgm:presLayoutVars>
      </dgm:prSet>
      <dgm:spPr/>
    </dgm:pt>
    <dgm:pt modelId="{3CCA2EE3-C05D-4E3F-B1BF-C1CA1EADEE6A}" type="pres">
      <dgm:prSet presAssocID="{6BE3571B-0D98-451D-9A34-3C85393C3466}" presName="spacer" presStyleCnt="0"/>
      <dgm:spPr/>
    </dgm:pt>
    <dgm:pt modelId="{EC3E5B7C-93E9-4C89-9D32-54AF9818E681}" type="pres">
      <dgm:prSet presAssocID="{CFAE921C-E33A-4D25-9E54-BDE962FCF809}" presName="parentText" presStyleLbl="node1" presStyleIdx="5" presStyleCnt="8">
        <dgm:presLayoutVars>
          <dgm:chMax val="0"/>
          <dgm:bulletEnabled val="1"/>
        </dgm:presLayoutVars>
      </dgm:prSet>
      <dgm:spPr/>
    </dgm:pt>
    <dgm:pt modelId="{0B661F62-93A5-4AA9-A8D7-FD729967BF87}" type="pres">
      <dgm:prSet presAssocID="{6870F957-20DF-44FC-8770-12372F68EEA9}" presName="spacer" presStyleCnt="0"/>
      <dgm:spPr/>
    </dgm:pt>
    <dgm:pt modelId="{26C7A695-A81D-48D6-B5AC-505F99B57589}" type="pres">
      <dgm:prSet presAssocID="{C13D360B-C491-4CA6-9410-B118A8850421}" presName="parentText" presStyleLbl="node1" presStyleIdx="6" presStyleCnt="8">
        <dgm:presLayoutVars>
          <dgm:chMax val="0"/>
          <dgm:bulletEnabled val="1"/>
        </dgm:presLayoutVars>
      </dgm:prSet>
      <dgm:spPr/>
    </dgm:pt>
    <dgm:pt modelId="{2C477F08-A449-4246-907C-ABBDDF9D0E42}" type="pres">
      <dgm:prSet presAssocID="{65F44AEA-064D-49D5-BDD9-CB0FC01424CD}" presName="spacer" presStyleCnt="0"/>
      <dgm:spPr/>
    </dgm:pt>
    <dgm:pt modelId="{2217A807-3535-4414-AE8B-BFE9A0684AC1}" type="pres">
      <dgm:prSet presAssocID="{C0C7C14B-85F9-49D6-BF98-7480C3144B6C}" presName="parentText" presStyleLbl="node1" presStyleIdx="7" presStyleCnt="8">
        <dgm:presLayoutVars>
          <dgm:chMax val="0"/>
          <dgm:bulletEnabled val="1"/>
        </dgm:presLayoutVars>
      </dgm:prSet>
      <dgm:spPr/>
    </dgm:pt>
  </dgm:ptLst>
  <dgm:cxnLst>
    <dgm:cxn modelId="{CAEC9D19-44E7-4DE9-B4C2-4938E884EFD7}" type="presOf" srcId="{1BA6AA1D-4C2A-40E3-A00A-675901CCD889}" destId="{A395C086-EE5F-4337-9E32-F719D99AD02D}" srcOrd="0" destOrd="0" presId="urn:microsoft.com/office/officeart/2005/8/layout/vList2"/>
    <dgm:cxn modelId="{314CE427-81AD-45AB-B5B9-339E4AE9ED2F}" type="presOf" srcId="{11E267DF-9A6F-4D46-AA59-5D509D6AFEC8}" destId="{D18CC608-15A2-4BD1-9F5E-41D0C69409E3}" srcOrd="0" destOrd="0" presId="urn:microsoft.com/office/officeart/2005/8/layout/vList2"/>
    <dgm:cxn modelId="{C3020D2A-FC4E-4EFE-B5E5-ADF1140C78E6}" srcId="{51968DA0-C1F5-4A57-BA1A-B7ED97D6CE0D}" destId="{11E267DF-9A6F-4D46-AA59-5D509D6AFEC8}" srcOrd="3" destOrd="0" parTransId="{1DA9E790-C42D-4B05-9EC5-6820C1A5C097}" sibTransId="{8F289115-E995-4B23-9E0C-C52072A20719}"/>
    <dgm:cxn modelId="{6BE25531-0010-4E87-AA61-56877587026F}" type="presOf" srcId="{51968DA0-C1F5-4A57-BA1A-B7ED97D6CE0D}" destId="{8FA26826-7701-438B-9CE6-DABA3FA79B7E}" srcOrd="0" destOrd="0" presId="urn:microsoft.com/office/officeart/2005/8/layout/vList2"/>
    <dgm:cxn modelId="{3732905B-977B-4A3B-9860-BF1338FB4F8D}" type="presOf" srcId="{1CB402EF-D0C4-4A74-8378-345AC167A05C}" destId="{39E55AF1-A703-44B2-A44F-737857704E4B}" srcOrd="0" destOrd="0" presId="urn:microsoft.com/office/officeart/2005/8/layout/vList2"/>
    <dgm:cxn modelId="{4375105F-3086-4A9A-B787-BE80C61C57DD}" type="presOf" srcId="{C0C7C14B-85F9-49D6-BF98-7480C3144B6C}" destId="{2217A807-3535-4414-AE8B-BFE9A0684AC1}" srcOrd="0" destOrd="0" presId="urn:microsoft.com/office/officeart/2005/8/layout/vList2"/>
    <dgm:cxn modelId="{D9CBFA46-F451-44CD-A8E6-2F7103E1F24D}" type="presOf" srcId="{C13D360B-C491-4CA6-9410-B118A8850421}" destId="{26C7A695-A81D-48D6-B5AC-505F99B57589}" srcOrd="0" destOrd="0" presId="urn:microsoft.com/office/officeart/2005/8/layout/vList2"/>
    <dgm:cxn modelId="{6849B647-C107-4C57-9B67-EBB519086E96}" srcId="{51968DA0-C1F5-4A57-BA1A-B7ED97D6CE0D}" destId="{518A8506-32A3-4E93-A2B9-49C080FF1017}" srcOrd="0" destOrd="0" parTransId="{1D7B04BD-CAFD-48DD-9298-6828B4C1F798}" sibTransId="{67FBD120-1226-417A-8830-7EDDF6BC7E4F}"/>
    <dgm:cxn modelId="{AECD2C6B-14E5-47A8-89B7-59E6205F7FAF}" srcId="{51968DA0-C1F5-4A57-BA1A-B7ED97D6CE0D}" destId="{C0C7C14B-85F9-49D6-BF98-7480C3144B6C}" srcOrd="7" destOrd="0" parTransId="{B141F120-8A18-42A4-930F-E6206B9E20E2}" sibTransId="{526635A1-53F2-4D1C-9D0C-22281293A284}"/>
    <dgm:cxn modelId="{493DDF52-E344-4CF9-B7E1-4614CC0B28FB}" type="presOf" srcId="{0CF91B23-8444-4F21-8B41-BFB0FAE18C85}" destId="{A2F289FA-0224-444D-B4D6-DD81058307E9}" srcOrd="0" destOrd="0" presId="urn:microsoft.com/office/officeart/2005/8/layout/vList2"/>
    <dgm:cxn modelId="{D2E0CC84-5F36-41DF-B53D-06EFF2CAA2E0}" srcId="{51968DA0-C1F5-4A57-BA1A-B7ED97D6CE0D}" destId="{0CF91B23-8444-4F21-8B41-BFB0FAE18C85}" srcOrd="1" destOrd="0" parTransId="{A3C93E8E-098A-43CD-AAB8-33F280A094DB}" sibTransId="{BC895E25-731A-45B8-8889-1CFBA6C0D351}"/>
    <dgm:cxn modelId="{2C47B785-2A7E-4699-86D8-8B98FAD6A191}" type="presOf" srcId="{518A8506-32A3-4E93-A2B9-49C080FF1017}" destId="{CEC4B2E9-26E2-4C30-B141-5243B689FBC9}" srcOrd="0" destOrd="0" presId="urn:microsoft.com/office/officeart/2005/8/layout/vList2"/>
    <dgm:cxn modelId="{6E2BB8AB-30F2-42DE-8E45-98304E04A6EE}" type="presOf" srcId="{CFAE921C-E33A-4D25-9E54-BDE962FCF809}" destId="{EC3E5B7C-93E9-4C89-9D32-54AF9818E681}" srcOrd="0" destOrd="0" presId="urn:microsoft.com/office/officeart/2005/8/layout/vList2"/>
    <dgm:cxn modelId="{161F5CB3-0DFD-445E-8D36-1EA7397000DD}" srcId="{51968DA0-C1F5-4A57-BA1A-B7ED97D6CE0D}" destId="{1CB402EF-D0C4-4A74-8378-345AC167A05C}" srcOrd="2" destOrd="0" parTransId="{8E7E36F5-DD15-4737-8B41-614136834E3E}" sibTransId="{76D04268-57F7-4F7D-B2DB-30A0559ABDC9}"/>
    <dgm:cxn modelId="{9A5456B5-CB12-4C81-B373-F49C16DC4DA0}" srcId="{51968DA0-C1F5-4A57-BA1A-B7ED97D6CE0D}" destId="{C13D360B-C491-4CA6-9410-B118A8850421}" srcOrd="6" destOrd="0" parTransId="{9BF9356A-F11D-4FE5-8084-822177157298}" sibTransId="{65F44AEA-064D-49D5-BDD9-CB0FC01424CD}"/>
    <dgm:cxn modelId="{479930F8-2941-441A-9BDD-788E499B0EBA}" srcId="{51968DA0-C1F5-4A57-BA1A-B7ED97D6CE0D}" destId="{1BA6AA1D-4C2A-40E3-A00A-675901CCD889}" srcOrd="4" destOrd="0" parTransId="{D8DBDF64-57B8-40F9-9FA7-240FE840360B}" sibTransId="{6BE3571B-0D98-451D-9A34-3C85393C3466}"/>
    <dgm:cxn modelId="{1D2E1EFC-3797-4BF8-A6B7-E125DF3E3480}" srcId="{51968DA0-C1F5-4A57-BA1A-B7ED97D6CE0D}" destId="{CFAE921C-E33A-4D25-9E54-BDE962FCF809}" srcOrd="5" destOrd="0" parTransId="{9AFDC819-C342-411F-853D-65170D09229D}" sibTransId="{6870F957-20DF-44FC-8770-12372F68EEA9}"/>
    <dgm:cxn modelId="{D97DFA6B-D330-424B-9E92-15ECFC99EF59}" type="presParOf" srcId="{8FA26826-7701-438B-9CE6-DABA3FA79B7E}" destId="{CEC4B2E9-26E2-4C30-B141-5243B689FBC9}" srcOrd="0" destOrd="0" presId="urn:microsoft.com/office/officeart/2005/8/layout/vList2"/>
    <dgm:cxn modelId="{7B619F38-C4CF-4E49-9304-F413F91B9430}" type="presParOf" srcId="{8FA26826-7701-438B-9CE6-DABA3FA79B7E}" destId="{88A22602-28BC-4E24-99C5-AF29942F6512}" srcOrd="1" destOrd="0" presId="urn:microsoft.com/office/officeart/2005/8/layout/vList2"/>
    <dgm:cxn modelId="{29CB29E0-60F1-4780-9DCF-318C01D9766C}" type="presParOf" srcId="{8FA26826-7701-438B-9CE6-DABA3FA79B7E}" destId="{A2F289FA-0224-444D-B4D6-DD81058307E9}" srcOrd="2" destOrd="0" presId="urn:microsoft.com/office/officeart/2005/8/layout/vList2"/>
    <dgm:cxn modelId="{1CAA6C17-0E96-4EB6-BA9A-58B823AB5CFB}" type="presParOf" srcId="{8FA26826-7701-438B-9CE6-DABA3FA79B7E}" destId="{60B1AF3D-EC63-4E2F-A654-FB7E2E7566A7}" srcOrd="3" destOrd="0" presId="urn:microsoft.com/office/officeart/2005/8/layout/vList2"/>
    <dgm:cxn modelId="{36F74EF9-506A-4C7B-8344-8CB4B7A249DC}" type="presParOf" srcId="{8FA26826-7701-438B-9CE6-DABA3FA79B7E}" destId="{39E55AF1-A703-44B2-A44F-737857704E4B}" srcOrd="4" destOrd="0" presId="urn:microsoft.com/office/officeart/2005/8/layout/vList2"/>
    <dgm:cxn modelId="{EAE6C3E1-33DF-4CA0-BADD-4EFD969DF329}" type="presParOf" srcId="{8FA26826-7701-438B-9CE6-DABA3FA79B7E}" destId="{7C7C8BF2-B73D-4B09-9280-D206BA20EF3F}" srcOrd="5" destOrd="0" presId="urn:microsoft.com/office/officeart/2005/8/layout/vList2"/>
    <dgm:cxn modelId="{AFC60E27-A19A-4943-A384-B2AA2FB5C0DF}" type="presParOf" srcId="{8FA26826-7701-438B-9CE6-DABA3FA79B7E}" destId="{D18CC608-15A2-4BD1-9F5E-41D0C69409E3}" srcOrd="6" destOrd="0" presId="urn:microsoft.com/office/officeart/2005/8/layout/vList2"/>
    <dgm:cxn modelId="{5355BCEB-269D-48C5-B744-840CCAC23DB7}" type="presParOf" srcId="{8FA26826-7701-438B-9CE6-DABA3FA79B7E}" destId="{DEEE8A6F-204C-4886-8A30-65D3EF7AEBCA}" srcOrd="7" destOrd="0" presId="urn:microsoft.com/office/officeart/2005/8/layout/vList2"/>
    <dgm:cxn modelId="{190EE5A0-3483-495E-B42F-C04E5C140A3F}" type="presParOf" srcId="{8FA26826-7701-438B-9CE6-DABA3FA79B7E}" destId="{A395C086-EE5F-4337-9E32-F719D99AD02D}" srcOrd="8" destOrd="0" presId="urn:microsoft.com/office/officeart/2005/8/layout/vList2"/>
    <dgm:cxn modelId="{74F2E7AC-BE30-47E0-92F4-685BA16BB629}" type="presParOf" srcId="{8FA26826-7701-438B-9CE6-DABA3FA79B7E}" destId="{3CCA2EE3-C05D-4E3F-B1BF-C1CA1EADEE6A}" srcOrd="9" destOrd="0" presId="urn:microsoft.com/office/officeart/2005/8/layout/vList2"/>
    <dgm:cxn modelId="{570A4E13-122B-43DF-9865-D91CCD279EE0}" type="presParOf" srcId="{8FA26826-7701-438B-9CE6-DABA3FA79B7E}" destId="{EC3E5B7C-93E9-4C89-9D32-54AF9818E681}" srcOrd="10" destOrd="0" presId="urn:microsoft.com/office/officeart/2005/8/layout/vList2"/>
    <dgm:cxn modelId="{76008E72-71D5-4AFD-B196-09F42CA80336}" type="presParOf" srcId="{8FA26826-7701-438B-9CE6-DABA3FA79B7E}" destId="{0B661F62-93A5-4AA9-A8D7-FD729967BF87}" srcOrd="11" destOrd="0" presId="urn:microsoft.com/office/officeart/2005/8/layout/vList2"/>
    <dgm:cxn modelId="{48380DA3-9C84-449F-B152-A9DB46D26ECF}" type="presParOf" srcId="{8FA26826-7701-438B-9CE6-DABA3FA79B7E}" destId="{26C7A695-A81D-48D6-B5AC-505F99B57589}" srcOrd="12" destOrd="0" presId="urn:microsoft.com/office/officeart/2005/8/layout/vList2"/>
    <dgm:cxn modelId="{BB0A49E1-31E7-4237-A533-60A331BF9857}" type="presParOf" srcId="{8FA26826-7701-438B-9CE6-DABA3FA79B7E}" destId="{2C477F08-A449-4246-907C-ABBDDF9D0E42}" srcOrd="13" destOrd="0" presId="urn:microsoft.com/office/officeart/2005/8/layout/vList2"/>
    <dgm:cxn modelId="{9716AF41-E1C9-4301-BAD2-8A9E84CAAB22}" type="presParOf" srcId="{8FA26826-7701-438B-9CE6-DABA3FA79B7E}" destId="{2217A807-3535-4414-AE8B-BFE9A0684AC1}"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00CC82-8410-4FE6-A9DE-11210754D0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4CBF328-63D8-482C-86BA-3473E21EA07F}">
      <dgm:prSet/>
      <dgm:spPr/>
      <dgm:t>
        <a:bodyPr/>
        <a:lstStyle/>
        <a:p>
          <a:r>
            <a:rPr lang="en-US"/>
            <a:t>Test Set Classification Report:</a:t>
          </a:r>
        </a:p>
      </dgm:t>
    </dgm:pt>
    <dgm:pt modelId="{536177DB-4194-404D-AF76-02BDA7365369}" type="parTrans" cxnId="{E9B6C041-5A2C-4816-B552-7C05A1E92488}">
      <dgm:prSet/>
      <dgm:spPr/>
      <dgm:t>
        <a:bodyPr/>
        <a:lstStyle/>
        <a:p>
          <a:endParaRPr lang="en-US"/>
        </a:p>
      </dgm:t>
    </dgm:pt>
    <dgm:pt modelId="{13513C93-DAF1-460B-9FE6-F966BC6487ED}" type="sibTrans" cxnId="{E9B6C041-5A2C-4816-B552-7C05A1E92488}">
      <dgm:prSet/>
      <dgm:spPr/>
      <dgm:t>
        <a:bodyPr/>
        <a:lstStyle/>
        <a:p>
          <a:endParaRPr lang="en-US"/>
        </a:p>
      </dgm:t>
    </dgm:pt>
    <dgm:pt modelId="{83134ED6-5331-4495-B1FE-A6BAC7DDA30A}">
      <dgm:prSet/>
      <dgm:spPr/>
      <dgm:t>
        <a:bodyPr/>
        <a:lstStyle/>
        <a:p>
          <a:r>
            <a:rPr lang="en-US"/>
            <a:t>precision    recall  f1-score   support</a:t>
          </a:r>
        </a:p>
      </dgm:t>
    </dgm:pt>
    <dgm:pt modelId="{5E076C2C-D33C-4C7F-B5D0-269C7707F598}" type="parTrans" cxnId="{C1256E7A-7C44-4BE6-9FFF-E1A3D0604637}">
      <dgm:prSet/>
      <dgm:spPr/>
      <dgm:t>
        <a:bodyPr/>
        <a:lstStyle/>
        <a:p>
          <a:endParaRPr lang="en-US"/>
        </a:p>
      </dgm:t>
    </dgm:pt>
    <dgm:pt modelId="{2070E6B2-8E4C-4BCE-A485-DD7B3E7A6F1B}" type="sibTrans" cxnId="{C1256E7A-7C44-4BE6-9FFF-E1A3D0604637}">
      <dgm:prSet/>
      <dgm:spPr/>
      <dgm:t>
        <a:bodyPr/>
        <a:lstStyle/>
        <a:p>
          <a:endParaRPr lang="en-US"/>
        </a:p>
      </dgm:t>
    </dgm:pt>
    <dgm:pt modelId="{587089EB-E26A-4AA9-84ED-5F4BD78BB3DD}">
      <dgm:prSet/>
      <dgm:spPr/>
      <dgm:t>
        <a:bodyPr/>
        <a:lstStyle/>
        <a:p>
          <a:r>
            <a:rPr lang="en-US"/>
            <a:t>Negative       0.91      0.77      0.83      6725</a:t>
          </a:r>
        </a:p>
      </dgm:t>
    </dgm:pt>
    <dgm:pt modelId="{327A73F0-BD41-4680-AD1B-EA27ED28050A}" type="parTrans" cxnId="{CFFD8A4C-50FF-4139-BACB-DB9E68E43FE8}">
      <dgm:prSet/>
      <dgm:spPr/>
      <dgm:t>
        <a:bodyPr/>
        <a:lstStyle/>
        <a:p>
          <a:endParaRPr lang="en-US"/>
        </a:p>
      </dgm:t>
    </dgm:pt>
    <dgm:pt modelId="{CDF5D24B-3C13-4AC4-B0FD-72E18F389AC1}" type="sibTrans" cxnId="{CFFD8A4C-50FF-4139-BACB-DB9E68E43FE8}">
      <dgm:prSet/>
      <dgm:spPr/>
      <dgm:t>
        <a:bodyPr/>
        <a:lstStyle/>
        <a:p>
          <a:endParaRPr lang="en-US"/>
        </a:p>
      </dgm:t>
    </dgm:pt>
    <dgm:pt modelId="{66D33E6C-EB3A-4AE9-BE1E-01BD0395D4D7}">
      <dgm:prSet/>
      <dgm:spPr/>
      <dgm:t>
        <a:bodyPr/>
        <a:lstStyle/>
        <a:p>
          <a:r>
            <a:rPr lang="en-US" dirty="0"/>
            <a:t>Neutral       0.92      0.98      0.95     22024</a:t>
          </a:r>
        </a:p>
      </dgm:t>
    </dgm:pt>
    <dgm:pt modelId="{B213476B-DF11-4095-A0B5-2540A9425D31}" type="parTrans" cxnId="{5596C04C-DA42-42DB-93E9-B2E50D837342}">
      <dgm:prSet/>
      <dgm:spPr/>
      <dgm:t>
        <a:bodyPr/>
        <a:lstStyle/>
        <a:p>
          <a:endParaRPr lang="en-US"/>
        </a:p>
      </dgm:t>
    </dgm:pt>
    <dgm:pt modelId="{2E351CDD-3874-4ED0-8836-61D3992C0EFD}" type="sibTrans" cxnId="{5596C04C-DA42-42DB-93E9-B2E50D837342}">
      <dgm:prSet/>
      <dgm:spPr/>
      <dgm:t>
        <a:bodyPr/>
        <a:lstStyle/>
        <a:p>
          <a:endParaRPr lang="en-US"/>
        </a:p>
      </dgm:t>
    </dgm:pt>
    <dgm:pt modelId="{F1C821D7-8A87-4E57-AC61-CC4ECC8D0A86}">
      <dgm:prSet/>
      <dgm:spPr/>
      <dgm:t>
        <a:bodyPr/>
        <a:lstStyle/>
        <a:p>
          <a:r>
            <a:rPr lang="en-US"/>
            <a:t>Positive       0.95      0.93      0.94     16893</a:t>
          </a:r>
        </a:p>
      </dgm:t>
    </dgm:pt>
    <dgm:pt modelId="{BEE2F0D7-B4DB-45DB-AAFA-AF742A130482}" type="parTrans" cxnId="{2018DF1B-5444-4016-A51D-D02BDAA30BA3}">
      <dgm:prSet/>
      <dgm:spPr/>
      <dgm:t>
        <a:bodyPr/>
        <a:lstStyle/>
        <a:p>
          <a:endParaRPr lang="en-US"/>
        </a:p>
      </dgm:t>
    </dgm:pt>
    <dgm:pt modelId="{0A32F282-EA20-4E50-B899-D879C095417A}" type="sibTrans" cxnId="{2018DF1B-5444-4016-A51D-D02BDAA30BA3}">
      <dgm:prSet/>
      <dgm:spPr/>
      <dgm:t>
        <a:bodyPr/>
        <a:lstStyle/>
        <a:p>
          <a:endParaRPr lang="en-US"/>
        </a:p>
      </dgm:t>
    </dgm:pt>
    <dgm:pt modelId="{904AEABE-36E1-4D96-A64D-B40F0B62969E}">
      <dgm:prSet/>
      <dgm:spPr/>
      <dgm:t>
        <a:bodyPr/>
        <a:lstStyle/>
        <a:p>
          <a:r>
            <a:rPr lang="en-US"/>
            <a:t>accuracy                           0.93     45642</a:t>
          </a:r>
        </a:p>
      </dgm:t>
    </dgm:pt>
    <dgm:pt modelId="{99D99E1B-B1D6-4EC3-8378-44277609C635}" type="parTrans" cxnId="{6762CFC2-2092-4975-AA72-D87A3534A6A7}">
      <dgm:prSet/>
      <dgm:spPr/>
      <dgm:t>
        <a:bodyPr/>
        <a:lstStyle/>
        <a:p>
          <a:endParaRPr lang="en-US"/>
        </a:p>
      </dgm:t>
    </dgm:pt>
    <dgm:pt modelId="{8ED7F1F4-31AD-4897-B356-D45D9D0714D1}" type="sibTrans" cxnId="{6762CFC2-2092-4975-AA72-D87A3534A6A7}">
      <dgm:prSet/>
      <dgm:spPr/>
      <dgm:t>
        <a:bodyPr/>
        <a:lstStyle/>
        <a:p>
          <a:endParaRPr lang="en-US"/>
        </a:p>
      </dgm:t>
    </dgm:pt>
    <dgm:pt modelId="{F4289878-26CB-403F-BFA1-8E7F5258ED2F}">
      <dgm:prSet/>
      <dgm:spPr/>
      <dgm:t>
        <a:bodyPr/>
        <a:lstStyle/>
        <a:p>
          <a:r>
            <a:rPr lang="en-US"/>
            <a:t>macro avg       0.93      0.89      0.91     45642</a:t>
          </a:r>
        </a:p>
      </dgm:t>
    </dgm:pt>
    <dgm:pt modelId="{8D50C5F6-33E4-4257-9939-58245F98FB40}" type="parTrans" cxnId="{F41D3A03-9F7F-43A9-8501-50A069596C1C}">
      <dgm:prSet/>
      <dgm:spPr/>
      <dgm:t>
        <a:bodyPr/>
        <a:lstStyle/>
        <a:p>
          <a:endParaRPr lang="en-US"/>
        </a:p>
      </dgm:t>
    </dgm:pt>
    <dgm:pt modelId="{5D80C9A3-1CFF-48F8-9FB5-DAA0044AF25F}" type="sibTrans" cxnId="{F41D3A03-9F7F-43A9-8501-50A069596C1C}">
      <dgm:prSet/>
      <dgm:spPr/>
      <dgm:t>
        <a:bodyPr/>
        <a:lstStyle/>
        <a:p>
          <a:endParaRPr lang="en-US"/>
        </a:p>
      </dgm:t>
    </dgm:pt>
    <dgm:pt modelId="{8BC635A7-D91F-4F71-9802-BD5BEECE43F5}">
      <dgm:prSet/>
      <dgm:spPr/>
      <dgm:t>
        <a:bodyPr/>
        <a:lstStyle/>
        <a:p>
          <a:r>
            <a:rPr lang="en-US"/>
            <a:t>weighted avg       0.93      0.93      0.93     45642</a:t>
          </a:r>
        </a:p>
      </dgm:t>
    </dgm:pt>
    <dgm:pt modelId="{1255D2C7-2558-4D61-BC9D-7885635A1A03}" type="parTrans" cxnId="{D9991EBA-F30C-410C-9B88-3AEFD1C1A86A}">
      <dgm:prSet/>
      <dgm:spPr/>
      <dgm:t>
        <a:bodyPr/>
        <a:lstStyle/>
        <a:p>
          <a:endParaRPr lang="en-US"/>
        </a:p>
      </dgm:t>
    </dgm:pt>
    <dgm:pt modelId="{85EDE63B-BC31-4FD0-87E8-15CADFC06910}" type="sibTrans" cxnId="{D9991EBA-F30C-410C-9B88-3AEFD1C1A86A}">
      <dgm:prSet/>
      <dgm:spPr/>
      <dgm:t>
        <a:bodyPr/>
        <a:lstStyle/>
        <a:p>
          <a:endParaRPr lang="en-US"/>
        </a:p>
      </dgm:t>
    </dgm:pt>
    <dgm:pt modelId="{29129283-2370-4BD5-AA45-0AF0411CCE83}" type="pres">
      <dgm:prSet presAssocID="{A600CC82-8410-4FE6-A9DE-11210754D07A}" presName="linear" presStyleCnt="0">
        <dgm:presLayoutVars>
          <dgm:animLvl val="lvl"/>
          <dgm:resizeHandles val="exact"/>
        </dgm:presLayoutVars>
      </dgm:prSet>
      <dgm:spPr/>
    </dgm:pt>
    <dgm:pt modelId="{6B43EF1C-5F68-457D-A62C-A07CB111C00E}" type="pres">
      <dgm:prSet presAssocID="{C4CBF328-63D8-482C-86BA-3473E21EA07F}" presName="parentText" presStyleLbl="node1" presStyleIdx="0" presStyleCnt="8">
        <dgm:presLayoutVars>
          <dgm:chMax val="0"/>
          <dgm:bulletEnabled val="1"/>
        </dgm:presLayoutVars>
      </dgm:prSet>
      <dgm:spPr/>
    </dgm:pt>
    <dgm:pt modelId="{904AD379-F364-472C-92D7-7A3770E64634}" type="pres">
      <dgm:prSet presAssocID="{13513C93-DAF1-460B-9FE6-F966BC6487ED}" presName="spacer" presStyleCnt="0"/>
      <dgm:spPr/>
    </dgm:pt>
    <dgm:pt modelId="{01711CFF-7392-461C-9FD1-608B68D28390}" type="pres">
      <dgm:prSet presAssocID="{83134ED6-5331-4495-B1FE-A6BAC7DDA30A}" presName="parentText" presStyleLbl="node1" presStyleIdx="1" presStyleCnt="8">
        <dgm:presLayoutVars>
          <dgm:chMax val="0"/>
          <dgm:bulletEnabled val="1"/>
        </dgm:presLayoutVars>
      </dgm:prSet>
      <dgm:spPr/>
    </dgm:pt>
    <dgm:pt modelId="{40B9129A-0AEB-4E2D-9685-6289E03345B8}" type="pres">
      <dgm:prSet presAssocID="{2070E6B2-8E4C-4BCE-A485-DD7B3E7A6F1B}" presName="spacer" presStyleCnt="0"/>
      <dgm:spPr/>
    </dgm:pt>
    <dgm:pt modelId="{B79797F7-7F1C-44CE-9433-64819C1FC061}" type="pres">
      <dgm:prSet presAssocID="{587089EB-E26A-4AA9-84ED-5F4BD78BB3DD}" presName="parentText" presStyleLbl="node1" presStyleIdx="2" presStyleCnt="8">
        <dgm:presLayoutVars>
          <dgm:chMax val="0"/>
          <dgm:bulletEnabled val="1"/>
        </dgm:presLayoutVars>
      </dgm:prSet>
      <dgm:spPr/>
    </dgm:pt>
    <dgm:pt modelId="{314210E8-61C7-4180-88A8-2B988C6673B2}" type="pres">
      <dgm:prSet presAssocID="{CDF5D24B-3C13-4AC4-B0FD-72E18F389AC1}" presName="spacer" presStyleCnt="0"/>
      <dgm:spPr/>
    </dgm:pt>
    <dgm:pt modelId="{2E7A5EBC-2A84-41B4-B16A-EB10F279E79F}" type="pres">
      <dgm:prSet presAssocID="{66D33E6C-EB3A-4AE9-BE1E-01BD0395D4D7}" presName="parentText" presStyleLbl="node1" presStyleIdx="3" presStyleCnt="8">
        <dgm:presLayoutVars>
          <dgm:chMax val="0"/>
          <dgm:bulletEnabled val="1"/>
        </dgm:presLayoutVars>
      </dgm:prSet>
      <dgm:spPr/>
    </dgm:pt>
    <dgm:pt modelId="{5AD58D17-5EFD-4D4B-BBB0-DAA6D3D876FF}" type="pres">
      <dgm:prSet presAssocID="{2E351CDD-3874-4ED0-8836-61D3992C0EFD}" presName="spacer" presStyleCnt="0"/>
      <dgm:spPr/>
    </dgm:pt>
    <dgm:pt modelId="{E9FBA18B-6C4C-48D9-97BD-FB063B07EBFD}" type="pres">
      <dgm:prSet presAssocID="{F1C821D7-8A87-4E57-AC61-CC4ECC8D0A86}" presName="parentText" presStyleLbl="node1" presStyleIdx="4" presStyleCnt="8">
        <dgm:presLayoutVars>
          <dgm:chMax val="0"/>
          <dgm:bulletEnabled val="1"/>
        </dgm:presLayoutVars>
      </dgm:prSet>
      <dgm:spPr/>
    </dgm:pt>
    <dgm:pt modelId="{F78B6C93-5241-4B3C-B865-FF0CAB9CA805}" type="pres">
      <dgm:prSet presAssocID="{0A32F282-EA20-4E50-B899-D879C095417A}" presName="spacer" presStyleCnt="0"/>
      <dgm:spPr/>
    </dgm:pt>
    <dgm:pt modelId="{836604A1-6068-47B2-9279-A8939C6ED0BF}" type="pres">
      <dgm:prSet presAssocID="{904AEABE-36E1-4D96-A64D-B40F0B62969E}" presName="parentText" presStyleLbl="node1" presStyleIdx="5" presStyleCnt="8">
        <dgm:presLayoutVars>
          <dgm:chMax val="0"/>
          <dgm:bulletEnabled val="1"/>
        </dgm:presLayoutVars>
      </dgm:prSet>
      <dgm:spPr/>
    </dgm:pt>
    <dgm:pt modelId="{4D3CB9A9-698F-4F28-8B65-08700916B211}" type="pres">
      <dgm:prSet presAssocID="{8ED7F1F4-31AD-4897-B356-D45D9D0714D1}" presName="spacer" presStyleCnt="0"/>
      <dgm:spPr/>
    </dgm:pt>
    <dgm:pt modelId="{0C8B015C-FA9A-4DD7-B307-07FC1160FA87}" type="pres">
      <dgm:prSet presAssocID="{F4289878-26CB-403F-BFA1-8E7F5258ED2F}" presName="parentText" presStyleLbl="node1" presStyleIdx="6" presStyleCnt="8">
        <dgm:presLayoutVars>
          <dgm:chMax val="0"/>
          <dgm:bulletEnabled val="1"/>
        </dgm:presLayoutVars>
      </dgm:prSet>
      <dgm:spPr/>
    </dgm:pt>
    <dgm:pt modelId="{28622F42-89E3-428F-B547-F3BDF62A2804}" type="pres">
      <dgm:prSet presAssocID="{5D80C9A3-1CFF-48F8-9FB5-DAA0044AF25F}" presName="spacer" presStyleCnt="0"/>
      <dgm:spPr/>
    </dgm:pt>
    <dgm:pt modelId="{F47A781A-52A2-4DE8-A2A6-4168474F54D8}" type="pres">
      <dgm:prSet presAssocID="{8BC635A7-D91F-4F71-9802-BD5BEECE43F5}" presName="parentText" presStyleLbl="node1" presStyleIdx="7" presStyleCnt="8">
        <dgm:presLayoutVars>
          <dgm:chMax val="0"/>
          <dgm:bulletEnabled val="1"/>
        </dgm:presLayoutVars>
      </dgm:prSet>
      <dgm:spPr/>
    </dgm:pt>
  </dgm:ptLst>
  <dgm:cxnLst>
    <dgm:cxn modelId="{F41D3A03-9F7F-43A9-8501-50A069596C1C}" srcId="{A600CC82-8410-4FE6-A9DE-11210754D07A}" destId="{F4289878-26CB-403F-BFA1-8E7F5258ED2F}" srcOrd="6" destOrd="0" parTransId="{8D50C5F6-33E4-4257-9939-58245F98FB40}" sibTransId="{5D80C9A3-1CFF-48F8-9FB5-DAA0044AF25F}"/>
    <dgm:cxn modelId="{0ACFF812-78C3-490E-A890-AE229FA87BE6}" type="presOf" srcId="{A600CC82-8410-4FE6-A9DE-11210754D07A}" destId="{29129283-2370-4BD5-AA45-0AF0411CCE83}" srcOrd="0" destOrd="0" presId="urn:microsoft.com/office/officeart/2005/8/layout/vList2"/>
    <dgm:cxn modelId="{2018DF1B-5444-4016-A51D-D02BDAA30BA3}" srcId="{A600CC82-8410-4FE6-A9DE-11210754D07A}" destId="{F1C821D7-8A87-4E57-AC61-CC4ECC8D0A86}" srcOrd="4" destOrd="0" parTransId="{BEE2F0D7-B4DB-45DB-AAFA-AF742A130482}" sibTransId="{0A32F282-EA20-4E50-B899-D879C095417A}"/>
    <dgm:cxn modelId="{3FF3B01C-B630-4716-B09A-EB6441999E8A}" type="presOf" srcId="{587089EB-E26A-4AA9-84ED-5F4BD78BB3DD}" destId="{B79797F7-7F1C-44CE-9433-64819C1FC061}" srcOrd="0" destOrd="0" presId="urn:microsoft.com/office/officeart/2005/8/layout/vList2"/>
    <dgm:cxn modelId="{E9B6C041-5A2C-4816-B552-7C05A1E92488}" srcId="{A600CC82-8410-4FE6-A9DE-11210754D07A}" destId="{C4CBF328-63D8-482C-86BA-3473E21EA07F}" srcOrd="0" destOrd="0" parTransId="{536177DB-4194-404D-AF76-02BDA7365369}" sibTransId="{13513C93-DAF1-460B-9FE6-F966BC6487ED}"/>
    <dgm:cxn modelId="{CFFD8A4C-50FF-4139-BACB-DB9E68E43FE8}" srcId="{A600CC82-8410-4FE6-A9DE-11210754D07A}" destId="{587089EB-E26A-4AA9-84ED-5F4BD78BB3DD}" srcOrd="2" destOrd="0" parTransId="{327A73F0-BD41-4680-AD1B-EA27ED28050A}" sibTransId="{CDF5D24B-3C13-4AC4-B0FD-72E18F389AC1}"/>
    <dgm:cxn modelId="{5596C04C-DA42-42DB-93E9-B2E50D837342}" srcId="{A600CC82-8410-4FE6-A9DE-11210754D07A}" destId="{66D33E6C-EB3A-4AE9-BE1E-01BD0395D4D7}" srcOrd="3" destOrd="0" parTransId="{B213476B-DF11-4095-A0B5-2540A9425D31}" sibTransId="{2E351CDD-3874-4ED0-8836-61D3992C0EFD}"/>
    <dgm:cxn modelId="{698B9571-E7AB-4BBA-8B60-BEBF82F4FBAB}" type="presOf" srcId="{83134ED6-5331-4495-B1FE-A6BAC7DDA30A}" destId="{01711CFF-7392-461C-9FD1-608B68D28390}" srcOrd="0" destOrd="0" presId="urn:microsoft.com/office/officeart/2005/8/layout/vList2"/>
    <dgm:cxn modelId="{C8982252-34BF-4DC2-AE1D-3ECDFB9EE405}" type="presOf" srcId="{F1C821D7-8A87-4E57-AC61-CC4ECC8D0A86}" destId="{E9FBA18B-6C4C-48D9-97BD-FB063B07EBFD}" srcOrd="0" destOrd="0" presId="urn:microsoft.com/office/officeart/2005/8/layout/vList2"/>
    <dgm:cxn modelId="{976B3453-83CD-4B8F-804D-9C21B6D821AC}" type="presOf" srcId="{66D33E6C-EB3A-4AE9-BE1E-01BD0395D4D7}" destId="{2E7A5EBC-2A84-41B4-B16A-EB10F279E79F}" srcOrd="0" destOrd="0" presId="urn:microsoft.com/office/officeart/2005/8/layout/vList2"/>
    <dgm:cxn modelId="{C1256E7A-7C44-4BE6-9FFF-E1A3D0604637}" srcId="{A600CC82-8410-4FE6-A9DE-11210754D07A}" destId="{83134ED6-5331-4495-B1FE-A6BAC7DDA30A}" srcOrd="1" destOrd="0" parTransId="{5E076C2C-D33C-4C7F-B5D0-269C7707F598}" sibTransId="{2070E6B2-8E4C-4BCE-A485-DD7B3E7A6F1B}"/>
    <dgm:cxn modelId="{F2683EA2-3808-4C45-98D7-861D14C7428D}" type="presOf" srcId="{8BC635A7-D91F-4F71-9802-BD5BEECE43F5}" destId="{F47A781A-52A2-4DE8-A2A6-4168474F54D8}" srcOrd="0" destOrd="0" presId="urn:microsoft.com/office/officeart/2005/8/layout/vList2"/>
    <dgm:cxn modelId="{EBCE5CA2-2406-4F3B-BEA8-9E73B7FAACC5}" type="presOf" srcId="{C4CBF328-63D8-482C-86BA-3473E21EA07F}" destId="{6B43EF1C-5F68-457D-A62C-A07CB111C00E}" srcOrd="0" destOrd="0" presId="urn:microsoft.com/office/officeart/2005/8/layout/vList2"/>
    <dgm:cxn modelId="{49D3E1AF-F4DE-4437-A112-D342D4562794}" type="presOf" srcId="{F4289878-26CB-403F-BFA1-8E7F5258ED2F}" destId="{0C8B015C-FA9A-4DD7-B307-07FC1160FA87}" srcOrd="0" destOrd="0" presId="urn:microsoft.com/office/officeart/2005/8/layout/vList2"/>
    <dgm:cxn modelId="{D9991EBA-F30C-410C-9B88-3AEFD1C1A86A}" srcId="{A600CC82-8410-4FE6-A9DE-11210754D07A}" destId="{8BC635A7-D91F-4F71-9802-BD5BEECE43F5}" srcOrd="7" destOrd="0" parTransId="{1255D2C7-2558-4D61-BC9D-7885635A1A03}" sibTransId="{85EDE63B-BC31-4FD0-87E8-15CADFC06910}"/>
    <dgm:cxn modelId="{6762CFC2-2092-4975-AA72-D87A3534A6A7}" srcId="{A600CC82-8410-4FE6-A9DE-11210754D07A}" destId="{904AEABE-36E1-4D96-A64D-B40F0B62969E}" srcOrd="5" destOrd="0" parTransId="{99D99E1B-B1D6-4EC3-8378-44277609C635}" sibTransId="{8ED7F1F4-31AD-4897-B356-D45D9D0714D1}"/>
    <dgm:cxn modelId="{AC6A66DF-4473-4163-9009-AF863EB1B8A9}" type="presOf" srcId="{904AEABE-36E1-4D96-A64D-B40F0B62969E}" destId="{836604A1-6068-47B2-9279-A8939C6ED0BF}" srcOrd="0" destOrd="0" presId="urn:microsoft.com/office/officeart/2005/8/layout/vList2"/>
    <dgm:cxn modelId="{E6FA559F-4603-43AB-9EC2-327D1131ECAE}" type="presParOf" srcId="{29129283-2370-4BD5-AA45-0AF0411CCE83}" destId="{6B43EF1C-5F68-457D-A62C-A07CB111C00E}" srcOrd="0" destOrd="0" presId="urn:microsoft.com/office/officeart/2005/8/layout/vList2"/>
    <dgm:cxn modelId="{80592B25-9E6D-4DD6-8EBD-54AF00DF5B1C}" type="presParOf" srcId="{29129283-2370-4BD5-AA45-0AF0411CCE83}" destId="{904AD379-F364-472C-92D7-7A3770E64634}" srcOrd="1" destOrd="0" presId="urn:microsoft.com/office/officeart/2005/8/layout/vList2"/>
    <dgm:cxn modelId="{39FCA273-D2E5-464D-9592-1C15A1C0227F}" type="presParOf" srcId="{29129283-2370-4BD5-AA45-0AF0411CCE83}" destId="{01711CFF-7392-461C-9FD1-608B68D28390}" srcOrd="2" destOrd="0" presId="urn:microsoft.com/office/officeart/2005/8/layout/vList2"/>
    <dgm:cxn modelId="{222787A7-5469-47E0-AC40-E7E1EE97B3D7}" type="presParOf" srcId="{29129283-2370-4BD5-AA45-0AF0411CCE83}" destId="{40B9129A-0AEB-4E2D-9685-6289E03345B8}" srcOrd="3" destOrd="0" presId="urn:microsoft.com/office/officeart/2005/8/layout/vList2"/>
    <dgm:cxn modelId="{F196FCAC-7E09-4C4F-B205-F64BF6AE57A8}" type="presParOf" srcId="{29129283-2370-4BD5-AA45-0AF0411CCE83}" destId="{B79797F7-7F1C-44CE-9433-64819C1FC061}" srcOrd="4" destOrd="0" presId="urn:microsoft.com/office/officeart/2005/8/layout/vList2"/>
    <dgm:cxn modelId="{6FDEFFAE-006A-477D-94ED-008082E79368}" type="presParOf" srcId="{29129283-2370-4BD5-AA45-0AF0411CCE83}" destId="{314210E8-61C7-4180-88A8-2B988C6673B2}" srcOrd="5" destOrd="0" presId="urn:microsoft.com/office/officeart/2005/8/layout/vList2"/>
    <dgm:cxn modelId="{ABBF6AF6-8749-4E8C-95C4-B035C7D12501}" type="presParOf" srcId="{29129283-2370-4BD5-AA45-0AF0411CCE83}" destId="{2E7A5EBC-2A84-41B4-B16A-EB10F279E79F}" srcOrd="6" destOrd="0" presId="urn:microsoft.com/office/officeart/2005/8/layout/vList2"/>
    <dgm:cxn modelId="{6D162AC3-8141-4991-9AA0-52E129CEBB6A}" type="presParOf" srcId="{29129283-2370-4BD5-AA45-0AF0411CCE83}" destId="{5AD58D17-5EFD-4D4B-BBB0-DAA6D3D876FF}" srcOrd="7" destOrd="0" presId="urn:microsoft.com/office/officeart/2005/8/layout/vList2"/>
    <dgm:cxn modelId="{67B5F93C-0483-4D46-A05E-4EF264C9AEF1}" type="presParOf" srcId="{29129283-2370-4BD5-AA45-0AF0411CCE83}" destId="{E9FBA18B-6C4C-48D9-97BD-FB063B07EBFD}" srcOrd="8" destOrd="0" presId="urn:microsoft.com/office/officeart/2005/8/layout/vList2"/>
    <dgm:cxn modelId="{CBD89CBC-C1F9-447B-BBA2-D8F4CEA48A53}" type="presParOf" srcId="{29129283-2370-4BD5-AA45-0AF0411CCE83}" destId="{F78B6C93-5241-4B3C-B865-FF0CAB9CA805}" srcOrd="9" destOrd="0" presId="urn:microsoft.com/office/officeart/2005/8/layout/vList2"/>
    <dgm:cxn modelId="{1257D28C-9C75-4E55-960B-1C655873B536}" type="presParOf" srcId="{29129283-2370-4BD5-AA45-0AF0411CCE83}" destId="{836604A1-6068-47B2-9279-A8939C6ED0BF}" srcOrd="10" destOrd="0" presId="urn:microsoft.com/office/officeart/2005/8/layout/vList2"/>
    <dgm:cxn modelId="{63C779B5-2314-4BD8-9CF6-3FD5BE754022}" type="presParOf" srcId="{29129283-2370-4BD5-AA45-0AF0411CCE83}" destId="{4D3CB9A9-698F-4F28-8B65-08700916B211}" srcOrd="11" destOrd="0" presId="urn:microsoft.com/office/officeart/2005/8/layout/vList2"/>
    <dgm:cxn modelId="{7A3D0B2C-6904-4966-A4AC-172A091D33AC}" type="presParOf" srcId="{29129283-2370-4BD5-AA45-0AF0411CCE83}" destId="{0C8B015C-FA9A-4DD7-B307-07FC1160FA87}" srcOrd="12" destOrd="0" presId="urn:microsoft.com/office/officeart/2005/8/layout/vList2"/>
    <dgm:cxn modelId="{AEE2B41A-C753-4308-8C2F-757052E79ED4}" type="presParOf" srcId="{29129283-2370-4BD5-AA45-0AF0411CCE83}" destId="{28622F42-89E3-428F-B547-F3BDF62A2804}" srcOrd="13" destOrd="0" presId="urn:microsoft.com/office/officeart/2005/8/layout/vList2"/>
    <dgm:cxn modelId="{F4993B7D-8607-4324-A02E-4C8D19234B17}" type="presParOf" srcId="{29129283-2370-4BD5-AA45-0AF0411CCE83}" destId="{F47A781A-52A2-4DE8-A2A6-4168474F54D8}"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FA4B49-9943-4EE4-8F02-E4BBEE292E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C6DC51-3634-4B09-8DCE-CB974613C4DF}">
      <dgm:prSet/>
      <dgm:spPr/>
      <dgm:t>
        <a:bodyPr/>
        <a:lstStyle/>
        <a:p>
          <a:r>
            <a:rPr lang="en-US"/>
            <a:t>Validation Set Classification Report:</a:t>
          </a:r>
        </a:p>
      </dgm:t>
    </dgm:pt>
    <dgm:pt modelId="{198A9C1A-A749-4037-9E3D-E06F6A0CD73F}" type="parTrans" cxnId="{7052A2F3-D8C5-42EB-B3C4-AF770D4200F5}">
      <dgm:prSet/>
      <dgm:spPr/>
      <dgm:t>
        <a:bodyPr/>
        <a:lstStyle/>
        <a:p>
          <a:endParaRPr lang="en-US"/>
        </a:p>
      </dgm:t>
    </dgm:pt>
    <dgm:pt modelId="{DB433017-A011-4D6E-B10D-3F3C993F2236}" type="sibTrans" cxnId="{7052A2F3-D8C5-42EB-B3C4-AF770D4200F5}">
      <dgm:prSet/>
      <dgm:spPr/>
      <dgm:t>
        <a:bodyPr/>
        <a:lstStyle/>
        <a:p>
          <a:endParaRPr lang="en-US"/>
        </a:p>
      </dgm:t>
    </dgm:pt>
    <dgm:pt modelId="{FD184C21-AA11-4E77-A97A-3B4EF8783BC5}">
      <dgm:prSet/>
      <dgm:spPr/>
      <dgm:t>
        <a:bodyPr/>
        <a:lstStyle/>
        <a:p>
          <a:r>
            <a:rPr lang="en-US"/>
            <a:t>precision    recall  f1-score   support</a:t>
          </a:r>
        </a:p>
      </dgm:t>
    </dgm:pt>
    <dgm:pt modelId="{9EA62246-333D-48F1-8D2B-5F21F53F54B5}" type="parTrans" cxnId="{ADABCE66-57B3-4230-8D9B-683667914B53}">
      <dgm:prSet/>
      <dgm:spPr/>
      <dgm:t>
        <a:bodyPr/>
        <a:lstStyle/>
        <a:p>
          <a:endParaRPr lang="en-US"/>
        </a:p>
      </dgm:t>
    </dgm:pt>
    <dgm:pt modelId="{9953E613-C40E-4AAB-ADB7-CF99F259A0B3}" type="sibTrans" cxnId="{ADABCE66-57B3-4230-8D9B-683667914B53}">
      <dgm:prSet/>
      <dgm:spPr/>
      <dgm:t>
        <a:bodyPr/>
        <a:lstStyle/>
        <a:p>
          <a:endParaRPr lang="en-US"/>
        </a:p>
      </dgm:t>
    </dgm:pt>
    <dgm:pt modelId="{879BB02B-2E22-4309-B2EA-2125DD2AB839}">
      <dgm:prSet/>
      <dgm:spPr/>
      <dgm:t>
        <a:bodyPr/>
        <a:lstStyle/>
        <a:p>
          <a:r>
            <a:rPr lang="en-US"/>
            <a:t>Negative       0.89      0.80      0.85      6726</a:t>
          </a:r>
        </a:p>
      </dgm:t>
    </dgm:pt>
    <dgm:pt modelId="{A672ACBD-5A9C-4F66-BAA2-08E2D84FAFC3}" type="parTrans" cxnId="{94DAA19C-EF8E-4A63-B468-60798D9EBBF7}">
      <dgm:prSet/>
      <dgm:spPr/>
      <dgm:t>
        <a:bodyPr/>
        <a:lstStyle/>
        <a:p>
          <a:endParaRPr lang="en-US"/>
        </a:p>
      </dgm:t>
    </dgm:pt>
    <dgm:pt modelId="{AB09C4AB-7A90-4989-8A07-2975096B816D}" type="sibTrans" cxnId="{94DAA19C-EF8E-4A63-B468-60798D9EBBF7}">
      <dgm:prSet/>
      <dgm:spPr/>
      <dgm:t>
        <a:bodyPr/>
        <a:lstStyle/>
        <a:p>
          <a:endParaRPr lang="en-US"/>
        </a:p>
      </dgm:t>
    </dgm:pt>
    <dgm:pt modelId="{39A91214-CEBF-4BE1-A1EB-5A53EB5B6F10}">
      <dgm:prSet/>
      <dgm:spPr/>
      <dgm:t>
        <a:bodyPr/>
        <a:lstStyle/>
        <a:p>
          <a:r>
            <a:rPr lang="en-US"/>
            <a:t>Neutral       0.94      0.98      0.96     22023</a:t>
          </a:r>
        </a:p>
      </dgm:t>
    </dgm:pt>
    <dgm:pt modelId="{7C10268C-4C3B-4638-9AC3-E7A3BB7D1B98}" type="parTrans" cxnId="{B0F7F3C6-D50E-4DB0-B6E9-4FE2027F324B}">
      <dgm:prSet/>
      <dgm:spPr/>
      <dgm:t>
        <a:bodyPr/>
        <a:lstStyle/>
        <a:p>
          <a:endParaRPr lang="en-US"/>
        </a:p>
      </dgm:t>
    </dgm:pt>
    <dgm:pt modelId="{BC03EEC1-82B1-4E93-ACBD-A58718EE83B8}" type="sibTrans" cxnId="{B0F7F3C6-D50E-4DB0-B6E9-4FE2027F324B}">
      <dgm:prSet/>
      <dgm:spPr/>
      <dgm:t>
        <a:bodyPr/>
        <a:lstStyle/>
        <a:p>
          <a:endParaRPr lang="en-US"/>
        </a:p>
      </dgm:t>
    </dgm:pt>
    <dgm:pt modelId="{B3C68484-0939-4703-BE3F-59BBBC8C2531}">
      <dgm:prSet/>
      <dgm:spPr/>
      <dgm:t>
        <a:bodyPr/>
        <a:lstStyle/>
        <a:p>
          <a:r>
            <a:rPr lang="en-US"/>
            <a:t>Positive       0.95      0.94      0.94     16892</a:t>
          </a:r>
        </a:p>
      </dgm:t>
    </dgm:pt>
    <dgm:pt modelId="{ECAC3D1D-5D6C-486E-AD33-5E9A7C039B06}" type="parTrans" cxnId="{70B781B4-4D56-4C63-9C55-E6D8623FF556}">
      <dgm:prSet/>
      <dgm:spPr/>
      <dgm:t>
        <a:bodyPr/>
        <a:lstStyle/>
        <a:p>
          <a:endParaRPr lang="en-US"/>
        </a:p>
      </dgm:t>
    </dgm:pt>
    <dgm:pt modelId="{2C37FEA8-6832-499D-AAC4-912497485489}" type="sibTrans" cxnId="{70B781B4-4D56-4C63-9C55-E6D8623FF556}">
      <dgm:prSet/>
      <dgm:spPr/>
      <dgm:t>
        <a:bodyPr/>
        <a:lstStyle/>
        <a:p>
          <a:endParaRPr lang="en-US"/>
        </a:p>
      </dgm:t>
    </dgm:pt>
    <dgm:pt modelId="{EF18356D-205A-4152-A5AC-6C0002268B17}">
      <dgm:prSet/>
      <dgm:spPr/>
      <dgm:t>
        <a:bodyPr/>
        <a:lstStyle/>
        <a:p>
          <a:r>
            <a:rPr lang="en-US"/>
            <a:t>accuracy                           0.94     45641</a:t>
          </a:r>
        </a:p>
      </dgm:t>
    </dgm:pt>
    <dgm:pt modelId="{E57E5054-59BF-4F1F-86CC-7FEF2F6945A8}" type="parTrans" cxnId="{FC1371C1-6353-49C8-97DC-75F71692C90E}">
      <dgm:prSet/>
      <dgm:spPr/>
      <dgm:t>
        <a:bodyPr/>
        <a:lstStyle/>
        <a:p>
          <a:endParaRPr lang="en-US"/>
        </a:p>
      </dgm:t>
    </dgm:pt>
    <dgm:pt modelId="{67FE4059-2C44-42A8-9E6A-40C98AE95118}" type="sibTrans" cxnId="{FC1371C1-6353-49C8-97DC-75F71692C90E}">
      <dgm:prSet/>
      <dgm:spPr/>
      <dgm:t>
        <a:bodyPr/>
        <a:lstStyle/>
        <a:p>
          <a:endParaRPr lang="en-US"/>
        </a:p>
      </dgm:t>
    </dgm:pt>
    <dgm:pt modelId="{A2D8306A-35B2-42F7-BA39-52CA5DC91D63}">
      <dgm:prSet/>
      <dgm:spPr/>
      <dgm:t>
        <a:bodyPr/>
        <a:lstStyle/>
        <a:p>
          <a:r>
            <a:rPr lang="en-US"/>
            <a:t>macro avg       0.93      0.91      0.92     45641</a:t>
          </a:r>
        </a:p>
      </dgm:t>
    </dgm:pt>
    <dgm:pt modelId="{EE897C67-E81B-4846-A0F8-FFB8EDFA6AB6}" type="parTrans" cxnId="{E62428C8-A3DC-49A4-9F7A-7A06331A2C11}">
      <dgm:prSet/>
      <dgm:spPr/>
      <dgm:t>
        <a:bodyPr/>
        <a:lstStyle/>
        <a:p>
          <a:endParaRPr lang="en-US"/>
        </a:p>
      </dgm:t>
    </dgm:pt>
    <dgm:pt modelId="{DA24128F-5B7F-4E06-8130-3C8EB2A68D64}" type="sibTrans" cxnId="{E62428C8-A3DC-49A4-9F7A-7A06331A2C11}">
      <dgm:prSet/>
      <dgm:spPr/>
      <dgm:t>
        <a:bodyPr/>
        <a:lstStyle/>
        <a:p>
          <a:endParaRPr lang="en-US"/>
        </a:p>
      </dgm:t>
    </dgm:pt>
    <dgm:pt modelId="{68368BEE-DE7B-48BC-8F19-27B6F522743D}">
      <dgm:prSet/>
      <dgm:spPr/>
      <dgm:t>
        <a:bodyPr/>
        <a:lstStyle/>
        <a:p>
          <a:r>
            <a:rPr lang="en-US"/>
            <a:t>weighted avg       0.94      0.94      0.94     45641</a:t>
          </a:r>
        </a:p>
      </dgm:t>
    </dgm:pt>
    <dgm:pt modelId="{DA5FC48B-F162-443F-89F9-BDFF4DC7112F}" type="parTrans" cxnId="{8C7A968B-C1B5-44A5-B14C-0CFBFC0746E9}">
      <dgm:prSet/>
      <dgm:spPr/>
      <dgm:t>
        <a:bodyPr/>
        <a:lstStyle/>
        <a:p>
          <a:endParaRPr lang="en-US"/>
        </a:p>
      </dgm:t>
    </dgm:pt>
    <dgm:pt modelId="{27AEB0BB-4A76-4C83-9670-1748D1065C02}" type="sibTrans" cxnId="{8C7A968B-C1B5-44A5-B14C-0CFBFC0746E9}">
      <dgm:prSet/>
      <dgm:spPr/>
      <dgm:t>
        <a:bodyPr/>
        <a:lstStyle/>
        <a:p>
          <a:endParaRPr lang="en-US"/>
        </a:p>
      </dgm:t>
    </dgm:pt>
    <dgm:pt modelId="{95505DD1-8E9D-41CD-B62C-A33FD3DDCFEF}" type="pres">
      <dgm:prSet presAssocID="{C8FA4B49-9943-4EE4-8F02-E4BBEE292EE2}" presName="linear" presStyleCnt="0">
        <dgm:presLayoutVars>
          <dgm:animLvl val="lvl"/>
          <dgm:resizeHandles val="exact"/>
        </dgm:presLayoutVars>
      </dgm:prSet>
      <dgm:spPr/>
    </dgm:pt>
    <dgm:pt modelId="{4E45ED43-9EAC-4196-9896-3845F155AD0D}" type="pres">
      <dgm:prSet presAssocID="{7EC6DC51-3634-4B09-8DCE-CB974613C4DF}" presName="parentText" presStyleLbl="node1" presStyleIdx="0" presStyleCnt="8">
        <dgm:presLayoutVars>
          <dgm:chMax val="0"/>
          <dgm:bulletEnabled val="1"/>
        </dgm:presLayoutVars>
      </dgm:prSet>
      <dgm:spPr/>
    </dgm:pt>
    <dgm:pt modelId="{002BDBE3-3AA2-4388-9B32-10B53D7C22F5}" type="pres">
      <dgm:prSet presAssocID="{DB433017-A011-4D6E-B10D-3F3C993F2236}" presName="spacer" presStyleCnt="0"/>
      <dgm:spPr/>
    </dgm:pt>
    <dgm:pt modelId="{F4F2EE26-1A96-459D-BE13-5D1DED427D56}" type="pres">
      <dgm:prSet presAssocID="{FD184C21-AA11-4E77-A97A-3B4EF8783BC5}" presName="parentText" presStyleLbl="node1" presStyleIdx="1" presStyleCnt="8">
        <dgm:presLayoutVars>
          <dgm:chMax val="0"/>
          <dgm:bulletEnabled val="1"/>
        </dgm:presLayoutVars>
      </dgm:prSet>
      <dgm:spPr/>
    </dgm:pt>
    <dgm:pt modelId="{819EDE71-35C6-4721-83AC-DBAC3B7D37D2}" type="pres">
      <dgm:prSet presAssocID="{9953E613-C40E-4AAB-ADB7-CF99F259A0B3}" presName="spacer" presStyleCnt="0"/>
      <dgm:spPr/>
    </dgm:pt>
    <dgm:pt modelId="{BE0CA229-31FF-4515-81A5-F79019A3A7DB}" type="pres">
      <dgm:prSet presAssocID="{879BB02B-2E22-4309-B2EA-2125DD2AB839}" presName="parentText" presStyleLbl="node1" presStyleIdx="2" presStyleCnt="8">
        <dgm:presLayoutVars>
          <dgm:chMax val="0"/>
          <dgm:bulletEnabled val="1"/>
        </dgm:presLayoutVars>
      </dgm:prSet>
      <dgm:spPr/>
    </dgm:pt>
    <dgm:pt modelId="{B839E6FC-B95D-423B-BBA4-6D501523A1EA}" type="pres">
      <dgm:prSet presAssocID="{AB09C4AB-7A90-4989-8A07-2975096B816D}" presName="spacer" presStyleCnt="0"/>
      <dgm:spPr/>
    </dgm:pt>
    <dgm:pt modelId="{DD1AFFCC-851F-4909-8DA1-936E2E4F599E}" type="pres">
      <dgm:prSet presAssocID="{39A91214-CEBF-4BE1-A1EB-5A53EB5B6F10}" presName="parentText" presStyleLbl="node1" presStyleIdx="3" presStyleCnt="8">
        <dgm:presLayoutVars>
          <dgm:chMax val="0"/>
          <dgm:bulletEnabled val="1"/>
        </dgm:presLayoutVars>
      </dgm:prSet>
      <dgm:spPr/>
    </dgm:pt>
    <dgm:pt modelId="{2E140808-FB2A-474B-91F3-E61C1C822B9A}" type="pres">
      <dgm:prSet presAssocID="{BC03EEC1-82B1-4E93-ACBD-A58718EE83B8}" presName="spacer" presStyleCnt="0"/>
      <dgm:spPr/>
    </dgm:pt>
    <dgm:pt modelId="{DB43BD6E-81FA-48AA-83D9-042D4CE9B4EB}" type="pres">
      <dgm:prSet presAssocID="{B3C68484-0939-4703-BE3F-59BBBC8C2531}" presName="parentText" presStyleLbl="node1" presStyleIdx="4" presStyleCnt="8">
        <dgm:presLayoutVars>
          <dgm:chMax val="0"/>
          <dgm:bulletEnabled val="1"/>
        </dgm:presLayoutVars>
      </dgm:prSet>
      <dgm:spPr/>
    </dgm:pt>
    <dgm:pt modelId="{5B91BA6F-610F-4A1B-B057-F49D93227410}" type="pres">
      <dgm:prSet presAssocID="{2C37FEA8-6832-499D-AAC4-912497485489}" presName="spacer" presStyleCnt="0"/>
      <dgm:spPr/>
    </dgm:pt>
    <dgm:pt modelId="{CA3FD643-628F-45BB-90D5-9D2D1CE9F682}" type="pres">
      <dgm:prSet presAssocID="{EF18356D-205A-4152-A5AC-6C0002268B17}" presName="parentText" presStyleLbl="node1" presStyleIdx="5" presStyleCnt="8">
        <dgm:presLayoutVars>
          <dgm:chMax val="0"/>
          <dgm:bulletEnabled val="1"/>
        </dgm:presLayoutVars>
      </dgm:prSet>
      <dgm:spPr/>
    </dgm:pt>
    <dgm:pt modelId="{637D8FAF-DB58-438D-8404-25156187105F}" type="pres">
      <dgm:prSet presAssocID="{67FE4059-2C44-42A8-9E6A-40C98AE95118}" presName="spacer" presStyleCnt="0"/>
      <dgm:spPr/>
    </dgm:pt>
    <dgm:pt modelId="{D8B358A9-BAD7-47E0-BA00-4E8BB803B72D}" type="pres">
      <dgm:prSet presAssocID="{A2D8306A-35B2-42F7-BA39-52CA5DC91D63}" presName="parentText" presStyleLbl="node1" presStyleIdx="6" presStyleCnt="8">
        <dgm:presLayoutVars>
          <dgm:chMax val="0"/>
          <dgm:bulletEnabled val="1"/>
        </dgm:presLayoutVars>
      </dgm:prSet>
      <dgm:spPr/>
    </dgm:pt>
    <dgm:pt modelId="{DB36C5BD-FE67-4193-8C40-E7F609D22676}" type="pres">
      <dgm:prSet presAssocID="{DA24128F-5B7F-4E06-8130-3C8EB2A68D64}" presName="spacer" presStyleCnt="0"/>
      <dgm:spPr/>
    </dgm:pt>
    <dgm:pt modelId="{E0C6D731-683A-4FAE-935A-E6408AC8E629}" type="pres">
      <dgm:prSet presAssocID="{68368BEE-DE7B-48BC-8F19-27B6F522743D}" presName="parentText" presStyleLbl="node1" presStyleIdx="7" presStyleCnt="8">
        <dgm:presLayoutVars>
          <dgm:chMax val="0"/>
          <dgm:bulletEnabled val="1"/>
        </dgm:presLayoutVars>
      </dgm:prSet>
      <dgm:spPr/>
    </dgm:pt>
  </dgm:ptLst>
  <dgm:cxnLst>
    <dgm:cxn modelId="{521BCE00-230F-48A0-9C31-45AF3B2C96A7}" type="presOf" srcId="{68368BEE-DE7B-48BC-8F19-27B6F522743D}" destId="{E0C6D731-683A-4FAE-935A-E6408AC8E629}" srcOrd="0" destOrd="0" presId="urn:microsoft.com/office/officeart/2005/8/layout/vList2"/>
    <dgm:cxn modelId="{A0E39D0F-E098-4764-ACF6-4F0C62BA67FA}" type="presOf" srcId="{7EC6DC51-3634-4B09-8DCE-CB974613C4DF}" destId="{4E45ED43-9EAC-4196-9896-3845F155AD0D}" srcOrd="0" destOrd="0" presId="urn:microsoft.com/office/officeart/2005/8/layout/vList2"/>
    <dgm:cxn modelId="{F8B8A141-A4EB-4CF1-9FBD-490BAC6C28D6}" type="presOf" srcId="{39A91214-CEBF-4BE1-A1EB-5A53EB5B6F10}" destId="{DD1AFFCC-851F-4909-8DA1-936E2E4F599E}" srcOrd="0" destOrd="0" presId="urn:microsoft.com/office/officeart/2005/8/layout/vList2"/>
    <dgm:cxn modelId="{ADABCE66-57B3-4230-8D9B-683667914B53}" srcId="{C8FA4B49-9943-4EE4-8F02-E4BBEE292EE2}" destId="{FD184C21-AA11-4E77-A97A-3B4EF8783BC5}" srcOrd="1" destOrd="0" parTransId="{9EA62246-333D-48F1-8D2B-5F21F53F54B5}" sibTransId="{9953E613-C40E-4AAB-ADB7-CF99F259A0B3}"/>
    <dgm:cxn modelId="{66431449-4B06-4F6F-B7FB-B02FF2D01CAE}" type="presOf" srcId="{FD184C21-AA11-4E77-A97A-3B4EF8783BC5}" destId="{F4F2EE26-1A96-459D-BE13-5D1DED427D56}" srcOrd="0" destOrd="0" presId="urn:microsoft.com/office/officeart/2005/8/layout/vList2"/>
    <dgm:cxn modelId="{8C7A968B-C1B5-44A5-B14C-0CFBFC0746E9}" srcId="{C8FA4B49-9943-4EE4-8F02-E4BBEE292EE2}" destId="{68368BEE-DE7B-48BC-8F19-27B6F522743D}" srcOrd="7" destOrd="0" parTransId="{DA5FC48B-F162-443F-89F9-BDFF4DC7112F}" sibTransId="{27AEB0BB-4A76-4C83-9670-1748D1065C02}"/>
    <dgm:cxn modelId="{A8362F90-8138-4D3F-AF5E-FC0173C8BD06}" type="presOf" srcId="{C8FA4B49-9943-4EE4-8F02-E4BBEE292EE2}" destId="{95505DD1-8E9D-41CD-B62C-A33FD3DDCFEF}" srcOrd="0" destOrd="0" presId="urn:microsoft.com/office/officeart/2005/8/layout/vList2"/>
    <dgm:cxn modelId="{94DAA19C-EF8E-4A63-B468-60798D9EBBF7}" srcId="{C8FA4B49-9943-4EE4-8F02-E4BBEE292EE2}" destId="{879BB02B-2E22-4309-B2EA-2125DD2AB839}" srcOrd="2" destOrd="0" parTransId="{A672ACBD-5A9C-4F66-BAA2-08E2D84FAFC3}" sibTransId="{AB09C4AB-7A90-4989-8A07-2975096B816D}"/>
    <dgm:cxn modelId="{7732AE9C-1135-476E-8532-4F1253AD3661}" type="presOf" srcId="{879BB02B-2E22-4309-B2EA-2125DD2AB839}" destId="{BE0CA229-31FF-4515-81A5-F79019A3A7DB}" srcOrd="0" destOrd="0" presId="urn:microsoft.com/office/officeart/2005/8/layout/vList2"/>
    <dgm:cxn modelId="{70B781B4-4D56-4C63-9C55-E6D8623FF556}" srcId="{C8FA4B49-9943-4EE4-8F02-E4BBEE292EE2}" destId="{B3C68484-0939-4703-BE3F-59BBBC8C2531}" srcOrd="4" destOrd="0" parTransId="{ECAC3D1D-5D6C-486E-AD33-5E9A7C039B06}" sibTransId="{2C37FEA8-6832-499D-AAC4-912497485489}"/>
    <dgm:cxn modelId="{FC1371C1-6353-49C8-97DC-75F71692C90E}" srcId="{C8FA4B49-9943-4EE4-8F02-E4BBEE292EE2}" destId="{EF18356D-205A-4152-A5AC-6C0002268B17}" srcOrd="5" destOrd="0" parTransId="{E57E5054-59BF-4F1F-86CC-7FEF2F6945A8}" sibTransId="{67FE4059-2C44-42A8-9E6A-40C98AE95118}"/>
    <dgm:cxn modelId="{50CD27C2-8A31-4499-8C24-1CA9AC4BEF4D}" type="presOf" srcId="{EF18356D-205A-4152-A5AC-6C0002268B17}" destId="{CA3FD643-628F-45BB-90D5-9D2D1CE9F682}" srcOrd="0" destOrd="0" presId="urn:microsoft.com/office/officeart/2005/8/layout/vList2"/>
    <dgm:cxn modelId="{B0F7F3C6-D50E-4DB0-B6E9-4FE2027F324B}" srcId="{C8FA4B49-9943-4EE4-8F02-E4BBEE292EE2}" destId="{39A91214-CEBF-4BE1-A1EB-5A53EB5B6F10}" srcOrd="3" destOrd="0" parTransId="{7C10268C-4C3B-4638-9AC3-E7A3BB7D1B98}" sibTransId="{BC03EEC1-82B1-4E93-ACBD-A58718EE83B8}"/>
    <dgm:cxn modelId="{073442C7-D673-48E4-AA11-2EEA4DAA66C2}" type="presOf" srcId="{B3C68484-0939-4703-BE3F-59BBBC8C2531}" destId="{DB43BD6E-81FA-48AA-83D9-042D4CE9B4EB}" srcOrd="0" destOrd="0" presId="urn:microsoft.com/office/officeart/2005/8/layout/vList2"/>
    <dgm:cxn modelId="{E62428C8-A3DC-49A4-9F7A-7A06331A2C11}" srcId="{C8FA4B49-9943-4EE4-8F02-E4BBEE292EE2}" destId="{A2D8306A-35B2-42F7-BA39-52CA5DC91D63}" srcOrd="6" destOrd="0" parTransId="{EE897C67-E81B-4846-A0F8-FFB8EDFA6AB6}" sibTransId="{DA24128F-5B7F-4E06-8130-3C8EB2A68D64}"/>
    <dgm:cxn modelId="{866197DD-3DB6-470C-8FE9-53A8601F5175}" type="presOf" srcId="{A2D8306A-35B2-42F7-BA39-52CA5DC91D63}" destId="{D8B358A9-BAD7-47E0-BA00-4E8BB803B72D}" srcOrd="0" destOrd="0" presId="urn:microsoft.com/office/officeart/2005/8/layout/vList2"/>
    <dgm:cxn modelId="{7052A2F3-D8C5-42EB-B3C4-AF770D4200F5}" srcId="{C8FA4B49-9943-4EE4-8F02-E4BBEE292EE2}" destId="{7EC6DC51-3634-4B09-8DCE-CB974613C4DF}" srcOrd="0" destOrd="0" parTransId="{198A9C1A-A749-4037-9E3D-E06F6A0CD73F}" sibTransId="{DB433017-A011-4D6E-B10D-3F3C993F2236}"/>
    <dgm:cxn modelId="{26616F7D-8F39-403F-A63C-920C62A46A06}" type="presParOf" srcId="{95505DD1-8E9D-41CD-B62C-A33FD3DDCFEF}" destId="{4E45ED43-9EAC-4196-9896-3845F155AD0D}" srcOrd="0" destOrd="0" presId="urn:microsoft.com/office/officeart/2005/8/layout/vList2"/>
    <dgm:cxn modelId="{8E0BF0C0-CA2F-4247-AD24-4D9B5DFD139A}" type="presParOf" srcId="{95505DD1-8E9D-41CD-B62C-A33FD3DDCFEF}" destId="{002BDBE3-3AA2-4388-9B32-10B53D7C22F5}" srcOrd="1" destOrd="0" presId="urn:microsoft.com/office/officeart/2005/8/layout/vList2"/>
    <dgm:cxn modelId="{F2352119-A255-499A-9917-DBC1A978C24F}" type="presParOf" srcId="{95505DD1-8E9D-41CD-B62C-A33FD3DDCFEF}" destId="{F4F2EE26-1A96-459D-BE13-5D1DED427D56}" srcOrd="2" destOrd="0" presId="urn:microsoft.com/office/officeart/2005/8/layout/vList2"/>
    <dgm:cxn modelId="{32ACA0FC-0E2E-4950-8C3C-92985729D557}" type="presParOf" srcId="{95505DD1-8E9D-41CD-B62C-A33FD3DDCFEF}" destId="{819EDE71-35C6-4721-83AC-DBAC3B7D37D2}" srcOrd="3" destOrd="0" presId="urn:microsoft.com/office/officeart/2005/8/layout/vList2"/>
    <dgm:cxn modelId="{85C35EA6-75A4-4967-BE67-1C8977FE94CB}" type="presParOf" srcId="{95505DD1-8E9D-41CD-B62C-A33FD3DDCFEF}" destId="{BE0CA229-31FF-4515-81A5-F79019A3A7DB}" srcOrd="4" destOrd="0" presId="urn:microsoft.com/office/officeart/2005/8/layout/vList2"/>
    <dgm:cxn modelId="{F7628B02-9552-4D38-A368-111DE7853BAD}" type="presParOf" srcId="{95505DD1-8E9D-41CD-B62C-A33FD3DDCFEF}" destId="{B839E6FC-B95D-423B-BBA4-6D501523A1EA}" srcOrd="5" destOrd="0" presId="urn:microsoft.com/office/officeart/2005/8/layout/vList2"/>
    <dgm:cxn modelId="{CD4AD038-C9FB-4F9D-BDA6-F9921A3552B8}" type="presParOf" srcId="{95505DD1-8E9D-41CD-B62C-A33FD3DDCFEF}" destId="{DD1AFFCC-851F-4909-8DA1-936E2E4F599E}" srcOrd="6" destOrd="0" presId="urn:microsoft.com/office/officeart/2005/8/layout/vList2"/>
    <dgm:cxn modelId="{C96BC108-76D8-4403-B9CB-5FB1E39457ED}" type="presParOf" srcId="{95505DD1-8E9D-41CD-B62C-A33FD3DDCFEF}" destId="{2E140808-FB2A-474B-91F3-E61C1C822B9A}" srcOrd="7" destOrd="0" presId="urn:microsoft.com/office/officeart/2005/8/layout/vList2"/>
    <dgm:cxn modelId="{2BEE37ED-7B55-4B41-8E83-DE1306C47453}" type="presParOf" srcId="{95505DD1-8E9D-41CD-B62C-A33FD3DDCFEF}" destId="{DB43BD6E-81FA-48AA-83D9-042D4CE9B4EB}" srcOrd="8" destOrd="0" presId="urn:microsoft.com/office/officeart/2005/8/layout/vList2"/>
    <dgm:cxn modelId="{50C3E577-E6B5-4765-B64D-CBC69CFBD073}" type="presParOf" srcId="{95505DD1-8E9D-41CD-B62C-A33FD3DDCFEF}" destId="{5B91BA6F-610F-4A1B-B057-F49D93227410}" srcOrd="9" destOrd="0" presId="urn:microsoft.com/office/officeart/2005/8/layout/vList2"/>
    <dgm:cxn modelId="{1B3B4A40-7907-4536-8BB5-ADEBF0DBFED2}" type="presParOf" srcId="{95505DD1-8E9D-41CD-B62C-A33FD3DDCFEF}" destId="{CA3FD643-628F-45BB-90D5-9D2D1CE9F682}" srcOrd="10" destOrd="0" presId="urn:microsoft.com/office/officeart/2005/8/layout/vList2"/>
    <dgm:cxn modelId="{E36E1FCC-33A9-411C-9ACE-1E49E4E5F134}" type="presParOf" srcId="{95505DD1-8E9D-41CD-B62C-A33FD3DDCFEF}" destId="{637D8FAF-DB58-438D-8404-25156187105F}" srcOrd="11" destOrd="0" presId="urn:microsoft.com/office/officeart/2005/8/layout/vList2"/>
    <dgm:cxn modelId="{A92D3DC3-3035-4445-97B5-0341FDA09F95}" type="presParOf" srcId="{95505DD1-8E9D-41CD-B62C-A33FD3DDCFEF}" destId="{D8B358A9-BAD7-47E0-BA00-4E8BB803B72D}" srcOrd="12" destOrd="0" presId="urn:microsoft.com/office/officeart/2005/8/layout/vList2"/>
    <dgm:cxn modelId="{D23132AC-7192-4357-9201-C103C408E3FD}" type="presParOf" srcId="{95505DD1-8E9D-41CD-B62C-A33FD3DDCFEF}" destId="{DB36C5BD-FE67-4193-8C40-E7F609D22676}" srcOrd="13" destOrd="0" presId="urn:microsoft.com/office/officeart/2005/8/layout/vList2"/>
    <dgm:cxn modelId="{7B48F9B8-E0C0-4150-9247-91ED283C7634}" type="presParOf" srcId="{95505DD1-8E9D-41CD-B62C-A33FD3DDCFEF}" destId="{E0C6D731-683A-4FAE-935A-E6408AC8E629}"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513D25-24EC-4F94-B6F0-7D26624B5F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AE85F9E-6CCC-4ECE-BBE4-0F66D7BAB3BC}">
      <dgm:prSet/>
      <dgm:spPr/>
      <dgm:t>
        <a:bodyPr/>
        <a:lstStyle/>
        <a:p>
          <a:r>
            <a:rPr lang="en-US"/>
            <a:t>Test Set Classification Report:</a:t>
          </a:r>
        </a:p>
      </dgm:t>
    </dgm:pt>
    <dgm:pt modelId="{1ADD9E95-B95D-4AA0-B841-9C533366A19D}" type="parTrans" cxnId="{9DEA5AC3-3656-4886-B9CD-516B908BFFAA}">
      <dgm:prSet/>
      <dgm:spPr/>
      <dgm:t>
        <a:bodyPr/>
        <a:lstStyle/>
        <a:p>
          <a:endParaRPr lang="en-US"/>
        </a:p>
      </dgm:t>
    </dgm:pt>
    <dgm:pt modelId="{8E7D044E-DCF4-4FDE-9424-B8D93507F9EF}" type="sibTrans" cxnId="{9DEA5AC3-3656-4886-B9CD-516B908BFFAA}">
      <dgm:prSet/>
      <dgm:spPr/>
      <dgm:t>
        <a:bodyPr/>
        <a:lstStyle/>
        <a:p>
          <a:endParaRPr lang="en-US"/>
        </a:p>
      </dgm:t>
    </dgm:pt>
    <dgm:pt modelId="{97B7E537-D364-47E7-B589-2F0BC8D5BF8A}">
      <dgm:prSet/>
      <dgm:spPr/>
      <dgm:t>
        <a:bodyPr/>
        <a:lstStyle/>
        <a:p>
          <a:r>
            <a:rPr lang="en-US"/>
            <a:t>precision    recall  f1-score   support</a:t>
          </a:r>
        </a:p>
      </dgm:t>
    </dgm:pt>
    <dgm:pt modelId="{2C173BB5-D128-43C1-9F7B-41F9BFCA844F}" type="parTrans" cxnId="{0A6795CB-40F9-4194-87BE-CEA3E55AC574}">
      <dgm:prSet/>
      <dgm:spPr/>
      <dgm:t>
        <a:bodyPr/>
        <a:lstStyle/>
        <a:p>
          <a:endParaRPr lang="en-US"/>
        </a:p>
      </dgm:t>
    </dgm:pt>
    <dgm:pt modelId="{4A88781F-1B9E-4D84-BC5F-6208053EE4AA}" type="sibTrans" cxnId="{0A6795CB-40F9-4194-87BE-CEA3E55AC574}">
      <dgm:prSet/>
      <dgm:spPr/>
      <dgm:t>
        <a:bodyPr/>
        <a:lstStyle/>
        <a:p>
          <a:endParaRPr lang="en-US"/>
        </a:p>
      </dgm:t>
    </dgm:pt>
    <dgm:pt modelId="{2CF16958-A5E3-4F35-BFA4-68B6BA6C68B1}">
      <dgm:prSet/>
      <dgm:spPr/>
      <dgm:t>
        <a:bodyPr/>
        <a:lstStyle/>
        <a:p>
          <a:r>
            <a:rPr lang="en-US"/>
            <a:t>Negative       0.89      0.81      0.85      6725</a:t>
          </a:r>
        </a:p>
      </dgm:t>
    </dgm:pt>
    <dgm:pt modelId="{658FB6DA-8632-40BC-B6AB-33DE70B44024}" type="parTrans" cxnId="{F98403FE-19D6-4D07-B551-9E0770BAE459}">
      <dgm:prSet/>
      <dgm:spPr/>
      <dgm:t>
        <a:bodyPr/>
        <a:lstStyle/>
        <a:p>
          <a:endParaRPr lang="en-US"/>
        </a:p>
      </dgm:t>
    </dgm:pt>
    <dgm:pt modelId="{ED046748-ECD7-40D1-9396-FD0F06BC420F}" type="sibTrans" cxnId="{F98403FE-19D6-4D07-B551-9E0770BAE459}">
      <dgm:prSet/>
      <dgm:spPr/>
      <dgm:t>
        <a:bodyPr/>
        <a:lstStyle/>
        <a:p>
          <a:endParaRPr lang="en-US"/>
        </a:p>
      </dgm:t>
    </dgm:pt>
    <dgm:pt modelId="{5FF2637C-5376-4A53-AC69-F5548342C82D}">
      <dgm:prSet/>
      <dgm:spPr/>
      <dgm:t>
        <a:bodyPr/>
        <a:lstStyle/>
        <a:p>
          <a:r>
            <a:rPr lang="en-US"/>
            <a:t>Neutral       0.94      0.98      0.96     22024</a:t>
          </a:r>
        </a:p>
      </dgm:t>
    </dgm:pt>
    <dgm:pt modelId="{CCCA087B-B7AF-48A9-B140-DF99C5CDC9ED}" type="parTrans" cxnId="{4062CF85-5668-4F8C-B08E-639992FF9AAD}">
      <dgm:prSet/>
      <dgm:spPr/>
      <dgm:t>
        <a:bodyPr/>
        <a:lstStyle/>
        <a:p>
          <a:endParaRPr lang="en-US"/>
        </a:p>
      </dgm:t>
    </dgm:pt>
    <dgm:pt modelId="{71EEC652-0270-4085-B4E1-EC00F01D8FE4}" type="sibTrans" cxnId="{4062CF85-5668-4F8C-B08E-639992FF9AAD}">
      <dgm:prSet/>
      <dgm:spPr/>
      <dgm:t>
        <a:bodyPr/>
        <a:lstStyle/>
        <a:p>
          <a:endParaRPr lang="en-US"/>
        </a:p>
      </dgm:t>
    </dgm:pt>
    <dgm:pt modelId="{39C8937B-555A-4E00-9EA4-F4D10E7C4E03}">
      <dgm:prSet/>
      <dgm:spPr/>
      <dgm:t>
        <a:bodyPr/>
        <a:lstStyle/>
        <a:p>
          <a:r>
            <a:rPr lang="en-US"/>
            <a:t>Positive       0.95      0.93      0.94     16893</a:t>
          </a:r>
        </a:p>
      </dgm:t>
    </dgm:pt>
    <dgm:pt modelId="{92C19F5C-B473-43F8-89DF-98323EE4C16E}" type="parTrans" cxnId="{8AE4B191-FEC2-4FAE-ABE7-87E537F81BD5}">
      <dgm:prSet/>
      <dgm:spPr/>
      <dgm:t>
        <a:bodyPr/>
        <a:lstStyle/>
        <a:p>
          <a:endParaRPr lang="en-US"/>
        </a:p>
      </dgm:t>
    </dgm:pt>
    <dgm:pt modelId="{A488C69D-6BBF-4741-BFDD-99A0956FFD59}" type="sibTrans" cxnId="{8AE4B191-FEC2-4FAE-ABE7-87E537F81BD5}">
      <dgm:prSet/>
      <dgm:spPr/>
      <dgm:t>
        <a:bodyPr/>
        <a:lstStyle/>
        <a:p>
          <a:endParaRPr lang="en-US"/>
        </a:p>
      </dgm:t>
    </dgm:pt>
    <dgm:pt modelId="{D2196E51-28ED-4554-84AD-74817C1A4C5B}">
      <dgm:prSet/>
      <dgm:spPr/>
      <dgm:t>
        <a:bodyPr/>
        <a:lstStyle/>
        <a:p>
          <a:r>
            <a:rPr lang="en-US"/>
            <a:t>accuracy                           0.94     45642</a:t>
          </a:r>
        </a:p>
      </dgm:t>
    </dgm:pt>
    <dgm:pt modelId="{3D11049C-E5BA-4CC7-9CAF-6A444C3298E0}" type="parTrans" cxnId="{DD0696D1-15EC-4694-91C0-3C4AAB6A31CE}">
      <dgm:prSet/>
      <dgm:spPr/>
      <dgm:t>
        <a:bodyPr/>
        <a:lstStyle/>
        <a:p>
          <a:endParaRPr lang="en-US"/>
        </a:p>
      </dgm:t>
    </dgm:pt>
    <dgm:pt modelId="{96D1283E-B66D-42E8-8A6C-C3D3BB9D5E11}" type="sibTrans" cxnId="{DD0696D1-15EC-4694-91C0-3C4AAB6A31CE}">
      <dgm:prSet/>
      <dgm:spPr/>
      <dgm:t>
        <a:bodyPr/>
        <a:lstStyle/>
        <a:p>
          <a:endParaRPr lang="en-US"/>
        </a:p>
      </dgm:t>
    </dgm:pt>
    <dgm:pt modelId="{E6794798-A5C0-471D-8394-DB112C14ED9B}">
      <dgm:prSet/>
      <dgm:spPr/>
      <dgm:t>
        <a:bodyPr/>
        <a:lstStyle/>
        <a:p>
          <a:r>
            <a:rPr lang="en-US"/>
            <a:t>macro avg       0.93      0.91      0.92     45642</a:t>
          </a:r>
        </a:p>
      </dgm:t>
    </dgm:pt>
    <dgm:pt modelId="{DE5B0DA9-D950-4C76-A23F-44186291E708}" type="parTrans" cxnId="{DF6B1E0D-183F-45D9-B243-3E8E598DC87F}">
      <dgm:prSet/>
      <dgm:spPr/>
      <dgm:t>
        <a:bodyPr/>
        <a:lstStyle/>
        <a:p>
          <a:endParaRPr lang="en-US"/>
        </a:p>
      </dgm:t>
    </dgm:pt>
    <dgm:pt modelId="{22615E81-203A-4848-9B3F-A8741B69E84E}" type="sibTrans" cxnId="{DF6B1E0D-183F-45D9-B243-3E8E598DC87F}">
      <dgm:prSet/>
      <dgm:spPr/>
      <dgm:t>
        <a:bodyPr/>
        <a:lstStyle/>
        <a:p>
          <a:endParaRPr lang="en-US"/>
        </a:p>
      </dgm:t>
    </dgm:pt>
    <dgm:pt modelId="{B80D0028-2B0C-4F8C-8F8F-DCF894DE197E}">
      <dgm:prSet/>
      <dgm:spPr/>
      <dgm:t>
        <a:bodyPr/>
        <a:lstStyle/>
        <a:p>
          <a:r>
            <a:rPr lang="en-US"/>
            <a:t>weighted avg       0.94      0.94      0.94     45642</a:t>
          </a:r>
        </a:p>
      </dgm:t>
    </dgm:pt>
    <dgm:pt modelId="{CDDE3714-5BBE-4323-8587-D16D66783C0F}" type="parTrans" cxnId="{B823173A-0C12-43B4-B519-21BA2FE3D3BB}">
      <dgm:prSet/>
      <dgm:spPr/>
      <dgm:t>
        <a:bodyPr/>
        <a:lstStyle/>
        <a:p>
          <a:endParaRPr lang="en-US"/>
        </a:p>
      </dgm:t>
    </dgm:pt>
    <dgm:pt modelId="{3C296DE7-7AF2-4045-B945-598593726FF4}" type="sibTrans" cxnId="{B823173A-0C12-43B4-B519-21BA2FE3D3BB}">
      <dgm:prSet/>
      <dgm:spPr/>
      <dgm:t>
        <a:bodyPr/>
        <a:lstStyle/>
        <a:p>
          <a:endParaRPr lang="en-US"/>
        </a:p>
      </dgm:t>
    </dgm:pt>
    <dgm:pt modelId="{7BC64B75-0A96-4862-9EB1-CC46BE76A874}" type="pres">
      <dgm:prSet presAssocID="{20513D25-24EC-4F94-B6F0-7D26624B5F5B}" presName="linear" presStyleCnt="0">
        <dgm:presLayoutVars>
          <dgm:animLvl val="lvl"/>
          <dgm:resizeHandles val="exact"/>
        </dgm:presLayoutVars>
      </dgm:prSet>
      <dgm:spPr/>
    </dgm:pt>
    <dgm:pt modelId="{3398F968-3092-479A-A545-8459CA2ED109}" type="pres">
      <dgm:prSet presAssocID="{EAE85F9E-6CCC-4ECE-BBE4-0F66D7BAB3BC}" presName="parentText" presStyleLbl="node1" presStyleIdx="0" presStyleCnt="8">
        <dgm:presLayoutVars>
          <dgm:chMax val="0"/>
          <dgm:bulletEnabled val="1"/>
        </dgm:presLayoutVars>
      </dgm:prSet>
      <dgm:spPr/>
    </dgm:pt>
    <dgm:pt modelId="{9DDC580B-3727-42C9-A780-83F4116D36CD}" type="pres">
      <dgm:prSet presAssocID="{8E7D044E-DCF4-4FDE-9424-B8D93507F9EF}" presName="spacer" presStyleCnt="0"/>
      <dgm:spPr/>
    </dgm:pt>
    <dgm:pt modelId="{813E2F38-9970-4127-83BC-4A6A20ADA627}" type="pres">
      <dgm:prSet presAssocID="{97B7E537-D364-47E7-B589-2F0BC8D5BF8A}" presName="parentText" presStyleLbl="node1" presStyleIdx="1" presStyleCnt="8">
        <dgm:presLayoutVars>
          <dgm:chMax val="0"/>
          <dgm:bulletEnabled val="1"/>
        </dgm:presLayoutVars>
      </dgm:prSet>
      <dgm:spPr/>
    </dgm:pt>
    <dgm:pt modelId="{0FE41257-2AC1-4953-8159-FD090C628E5A}" type="pres">
      <dgm:prSet presAssocID="{4A88781F-1B9E-4D84-BC5F-6208053EE4AA}" presName="spacer" presStyleCnt="0"/>
      <dgm:spPr/>
    </dgm:pt>
    <dgm:pt modelId="{84DCED0D-49C4-4925-A053-3E80BECD3FA5}" type="pres">
      <dgm:prSet presAssocID="{2CF16958-A5E3-4F35-BFA4-68B6BA6C68B1}" presName="parentText" presStyleLbl="node1" presStyleIdx="2" presStyleCnt="8">
        <dgm:presLayoutVars>
          <dgm:chMax val="0"/>
          <dgm:bulletEnabled val="1"/>
        </dgm:presLayoutVars>
      </dgm:prSet>
      <dgm:spPr/>
    </dgm:pt>
    <dgm:pt modelId="{C792C7E3-1FDE-4799-8EC4-E5A668F79921}" type="pres">
      <dgm:prSet presAssocID="{ED046748-ECD7-40D1-9396-FD0F06BC420F}" presName="spacer" presStyleCnt="0"/>
      <dgm:spPr/>
    </dgm:pt>
    <dgm:pt modelId="{EB679094-CCEF-41C8-8540-95E31FB63FDB}" type="pres">
      <dgm:prSet presAssocID="{5FF2637C-5376-4A53-AC69-F5548342C82D}" presName="parentText" presStyleLbl="node1" presStyleIdx="3" presStyleCnt="8">
        <dgm:presLayoutVars>
          <dgm:chMax val="0"/>
          <dgm:bulletEnabled val="1"/>
        </dgm:presLayoutVars>
      </dgm:prSet>
      <dgm:spPr/>
    </dgm:pt>
    <dgm:pt modelId="{6363F29A-9473-4B2D-90A1-9C9BD4157331}" type="pres">
      <dgm:prSet presAssocID="{71EEC652-0270-4085-B4E1-EC00F01D8FE4}" presName="spacer" presStyleCnt="0"/>
      <dgm:spPr/>
    </dgm:pt>
    <dgm:pt modelId="{4E4BA30F-AFB6-415D-8F06-D1F003D739A7}" type="pres">
      <dgm:prSet presAssocID="{39C8937B-555A-4E00-9EA4-F4D10E7C4E03}" presName="parentText" presStyleLbl="node1" presStyleIdx="4" presStyleCnt="8">
        <dgm:presLayoutVars>
          <dgm:chMax val="0"/>
          <dgm:bulletEnabled val="1"/>
        </dgm:presLayoutVars>
      </dgm:prSet>
      <dgm:spPr/>
    </dgm:pt>
    <dgm:pt modelId="{2C3F233A-399A-4A1B-9BC7-C6E79FC46314}" type="pres">
      <dgm:prSet presAssocID="{A488C69D-6BBF-4741-BFDD-99A0956FFD59}" presName="spacer" presStyleCnt="0"/>
      <dgm:spPr/>
    </dgm:pt>
    <dgm:pt modelId="{4A6C864D-C855-4DC4-99CE-806AD82C0383}" type="pres">
      <dgm:prSet presAssocID="{D2196E51-28ED-4554-84AD-74817C1A4C5B}" presName="parentText" presStyleLbl="node1" presStyleIdx="5" presStyleCnt="8">
        <dgm:presLayoutVars>
          <dgm:chMax val="0"/>
          <dgm:bulletEnabled val="1"/>
        </dgm:presLayoutVars>
      </dgm:prSet>
      <dgm:spPr/>
    </dgm:pt>
    <dgm:pt modelId="{C1F1245A-093E-4AC3-B1FC-3DBB243ADEDD}" type="pres">
      <dgm:prSet presAssocID="{96D1283E-B66D-42E8-8A6C-C3D3BB9D5E11}" presName="spacer" presStyleCnt="0"/>
      <dgm:spPr/>
    </dgm:pt>
    <dgm:pt modelId="{65F57BEC-64DE-42D9-A635-DAF72D535FC2}" type="pres">
      <dgm:prSet presAssocID="{E6794798-A5C0-471D-8394-DB112C14ED9B}" presName="parentText" presStyleLbl="node1" presStyleIdx="6" presStyleCnt="8">
        <dgm:presLayoutVars>
          <dgm:chMax val="0"/>
          <dgm:bulletEnabled val="1"/>
        </dgm:presLayoutVars>
      </dgm:prSet>
      <dgm:spPr/>
    </dgm:pt>
    <dgm:pt modelId="{597C5717-664D-405D-AE82-940BDC1ECF17}" type="pres">
      <dgm:prSet presAssocID="{22615E81-203A-4848-9B3F-A8741B69E84E}" presName="spacer" presStyleCnt="0"/>
      <dgm:spPr/>
    </dgm:pt>
    <dgm:pt modelId="{2F9F50D3-C57A-47C5-AC37-5C046B9007E0}" type="pres">
      <dgm:prSet presAssocID="{B80D0028-2B0C-4F8C-8F8F-DCF894DE197E}" presName="parentText" presStyleLbl="node1" presStyleIdx="7" presStyleCnt="8">
        <dgm:presLayoutVars>
          <dgm:chMax val="0"/>
          <dgm:bulletEnabled val="1"/>
        </dgm:presLayoutVars>
      </dgm:prSet>
      <dgm:spPr/>
    </dgm:pt>
  </dgm:ptLst>
  <dgm:cxnLst>
    <dgm:cxn modelId="{0BFEDE06-6A71-46BF-8553-377F539C686D}" type="presOf" srcId="{B80D0028-2B0C-4F8C-8F8F-DCF894DE197E}" destId="{2F9F50D3-C57A-47C5-AC37-5C046B9007E0}" srcOrd="0" destOrd="0" presId="urn:microsoft.com/office/officeart/2005/8/layout/vList2"/>
    <dgm:cxn modelId="{DF6B1E0D-183F-45D9-B243-3E8E598DC87F}" srcId="{20513D25-24EC-4F94-B6F0-7D26624B5F5B}" destId="{E6794798-A5C0-471D-8394-DB112C14ED9B}" srcOrd="6" destOrd="0" parTransId="{DE5B0DA9-D950-4C76-A23F-44186291E708}" sibTransId="{22615E81-203A-4848-9B3F-A8741B69E84E}"/>
    <dgm:cxn modelId="{7CFB4C38-3A72-4EB9-A363-7F6DAA8CC838}" type="presOf" srcId="{5FF2637C-5376-4A53-AC69-F5548342C82D}" destId="{EB679094-CCEF-41C8-8540-95E31FB63FDB}" srcOrd="0" destOrd="0" presId="urn:microsoft.com/office/officeart/2005/8/layout/vList2"/>
    <dgm:cxn modelId="{B823173A-0C12-43B4-B519-21BA2FE3D3BB}" srcId="{20513D25-24EC-4F94-B6F0-7D26624B5F5B}" destId="{B80D0028-2B0C-4F8C-8F8F-DCF894DE197E}" srcOrd="7" destOrd="0" parTransId="{CDDE3714-5BBE-4323-8587-D16D66783C0F}" sibTransId="{3C296DE7-7AF2-4045-B945-598593726FF4}"/>
    <dgm:cxn modelId="{D550E767-E841-446C-B32C-71E8DBE8A5E8}" type="presOf" srcId="{97B7E537-D364-47E7-B589-2F0BC8D5BF8A}" destId="{813E2F38-9970-4127-83BC-4A6A20ADA627}" srcOrd="0" destOrd="0" presId="urn:microsoft.com/office/officeart/2005/8/layout/vList2"/>
    <dgm:cxn modelId="{45BCE74A-5A6D-4A91-A808-2353642611CB}" type="presOf" srcId="{2CF16958-A5E3-4F35-BFA4-68B6BA6C68B1}" destId="{84DCED0D-49C4-4925-A053-3E80BECD3FA5}" srcOrd="0" destOrd="0" presId="urn:microsoft.com/office/officeart/2005/8/layout/vList2"/>
    <dgm:cxn modelId="{4062CF85-5668-4F8C-B08E-639992FF9AAD}" srcId="{20513D25-24EC-4F94-B6F0-7D26624B5F5B}" destId="{5FF2637C-5376-4A53-AC69-F5548342C82D}" srcOrd="3" destOrd="0" parTransId="{CCCA087B-B7AF-48A9-B140-DF99C5CDC9ED}" sibTransId="{71EEC652-0270-4085-B4E1-EC00F01D8FE4}"/>
    <dgm:cxn modelId="{8AE4B191-FEC2-4FAE-ABE7-87E537F81BD5}" srcId="{20513D25-24EC-4F94-B6F0-7D26624B5F5B}" destId="{39C8937B-555A-4E00-9EA4-F4D10E7C4E03}" srcOrd="4" destOrd="0" parTransId="{92C19F5C-B473-43F8-89DF-98323EE4C16E}" sibTransId="{A488C69D-6BBF-4741-BFDD-99A0956FFD59}"/>
    <dgm:cxn modelId="{1D361E99-38B4-47F8-93C9-0892673FF491}" type="presOf" srcId="{D2196E51-28ED-4554-84AD-74817C1A4C5B}" destId="{4A6C864D-C855-4DC4-99CE-806AD82C0383}" srcOrd="0" destOrd="0" presId="urn:microsoft.com/office/officeart/2005/8/layout/vList2"/>
    <dgm:cxn modelId="{D4B477C2-2726-49C7-A805-2B98B1254109}" type="presOf" srcId="{20513D25-24EC-4F94-B6F0-7D26624B5F5B}" destId="{7BC64B75-0A96-4862-9EB1-CC46BE76A874}" srcOrd="0" destOrd="0" presId="urn:microsoft.com/office/officeart/2005/8/layout/vList2"/>
    <dgm:cxn modelId="{9DEA5AC3-3656-4886-B9CD-516B908BFFAA}" srcId="{20513D25-24EC-4F94-B6F0-7D26624B5F5B}" destId="{EAE85F9E-6CCC-4ECE-BBE4-0F66D7BAB3BC}" srcOrd="0" destOrd="0" parTransId="{1ADD9E95-B95D-4AA0-B841-9C533366A19D}" sibTransId="{8E7D044E-DCF4-4FDE-9424-B8D93507F9EF}"/>
    <dgm:cxn modelId="{0A6795CB-40F9-4194-87BE-CEA3E55AC574}" srcId="{20513D25-24EC-4F94-B6F0-7D26624B5F5B}" destId="{97B7E537-D364-47E7-B589-2F0BC8D5BF8A}" srcOrd="1" destOrd="0" parTransId="{2C173BB5-D128-43C1-9F7B-41F9BFCA844F}" sibTransId="{4A88781F-1B9E-4D84-BC5F-6208053EE4AA}"/>
    <dgm:cxn modelId="{DD0696D1-15EC-4694-91C0-3C4AAB6A31CE}" srcId="{20513D25-24EC-4F94-B6F0-7D26624B5F5B}" destId="{D2196E51-28ED-4554-84AD-74817C1A4C5B}" srcOrd="5" destOrd="0" parTransId="{3D11049C-E5BA-4CC7-9CAF-6A444C3298E0}" sibTransId="{96D1283E-B66D-42E8-8A6C-C3D3BB9D5E11}"/>
    <dgm:cxn modelId="{07FBD6F1-973F-48DD-9734-BEEA49BF621A}" type="presOf" srcId="{E6794798-A5C0-471D-8394-DB112C14ED9B}" destId="{65F57BEC-64DE-42D9-A635-DAF72D535FC2}" srcOrd="0" destOrd="0" presId="urn:microsoft.com/office/officeart/2005/8/layout/vList2"/>
    <dgm:cxn modelId="{F9C499F4-5CF4-4D92-A659-B81B38EE4F1F}" type="presOf" srcId="{EAE85F9E-6CCC-4ECE-BBE4-0F66D7BAB3BC}" destId="{3398F968-3092-479A-A545-8459CA2ED109}" srcOrd="0" destOrd="0" presId="urn:microsoft.com/office/officeart/2005/8/layout/vList2"/>
    <dgm:cxn modelId="{F82C32F5-5BD3-44AA-85C3-1B9746A599BC}" type="presOf" srcId="{39C8937B-555A-4E00-9EA4-F4D10E7C4E03}" destId="{4E4BA30F-AFB6-415D-8F06-D1F003D739A7}" srcOrd="0" destOrd="0" presId="urn:microsoft.com/office/officeart/2005/8/layout/vList2"/>
    <dgm:cxn modelId="{F98403FE-19D6-4D07-B551-9E0770BAE459}" srcId="{20513D25-24EC-4F94-B6F0-7D26624B5F5B}" destId="{2CF16958-A5E3-4F35-BFA4-68B6BA6C68B1}" srcOrd="2" destOrd="0" parTransId="{658FB6DA-8632-40BC-B6AB-33DE70B44024}" sibTransId="{ED046748-ECD7-40D1-9396-FD0F06BC420F}"/>
    <dgm:cxn modelId="{695920E1-DBBE-4F56-855F-55DE09BA972A}" type="presParOf" srcId="{7BC64B75-0A96-4862-9EB1-CC46BE76A874}" destId="{3398F968-3092-479A-A545-8459CA2ED109}" srcOrd="0" destOrd="0" presId="urn:microsoft.com/office/officeart/2005/8/layout/vList2"/>
    <dgm:cxn modelId="{9B179944-7FA0-4A98-8EA3-0848DC6D78B0}" type="presParOf" srcId="{7BC64B75-0A96-4862-9EB1-CC46BE76A874}" destId="{9DDC580B-3727-42C9-A780-83F4116D36CD}" srcOrd="1" destOrd="0" presId="urn:microsoft.com/office/officeart/2005/8/layout/vList2"/>
    <dgm:cxn modelId="{FDCD4FD9-585A-4B7B-BAE1-23BE4F8FCC12}" type="presParOf" srcId="{7BC64B75-0A96-4862-9EB1-CC46BE76A874}" destId="{813E2F38-9970-4127-83BC-4A6A20ADA627}" srcOrd="2" destOrd="0" presId="urn:microsoft.com/office/officeart/2005/8/layout/vList2"/>
    <dgm:cxn modelId="{34AFB767-FC8B-40C6-989C-C60F8846A5F1}" type="presParOf" srcId="{7BC64B75-0A96-4862-9EB1-CC46BE76A874}" destId="{0FE41257-2AC1-4953-8159-FD090C628E5A}" srcOrd="3" destOrd="0" presId="urn:microsoft.com/office/officeart/2005/8/layout/vList2"/>
    <dgm:cxn modelId="{B0E95836-AD08-4A37-B733-97FFF78C5CF4}" type="presParOf" srcId="{7BC64B75-0A96-4862-9EB1-CC46BE76A874}" destId="{84DCED0D-49C4-4925-A053-3E80BECD3FA5}" srcOrd="4" destOrd="0" presId="urn:microsoft.com/office/officeart/2005/8/layout/vList2"/>
    <dgm:cxn modelId="{BCB7D0F3-02EF-4018-838E-9FD85C5B12EC}" type="presParOf" srcId="{7BC64B75-0A96-4862-9EB1-CC46BE76A874}" destId="{C792C7E3-1FDE-4799-8EC4-E5A668F79921}" srcOrd="5" destOrd="0" presId="urn:microsoft.com/office/officeart/2005/8/layout/vList2"/>
    <dgm:cxn modelId="{1ABA3AF9-114A-49D9-8CAD-2B63D67C7094}" type="presParOf" srcId="{7BC64B75-0A96-4862-9EB1-CC46BE76A874}" destId="{EB679094-CCEF-41C8-8540-95E31FB63FDB}" srcOrd="6" destOrd="0" presId="urn:microsoft.com/office/officeart/2005/8/layout/vList2"/>
    <dgm:cxn modelId="{18E393A9-3868-4977-AB82-01CA62D2B205}" type="presParOf" srcId="{7BC64B75-0A96-4862-9EB1-CC46BE76A874}" destId="{6363F29A-9473-4B2D-90A1-9C9BD4157331}" srcOrd="7" destOrd="0" presId="urn:microsoft.com/office/officeart/2005/8/layout/vList2"/>
    <dgm:cxn modelId="{BB4310FA-2A97-4DEF-B595-5F23CE35357F}" type="presParOf" srcId="{7BC64B75-0A96-4862-9EB1-CC46BE76A874}" destId="{4E4BA30F-AFB6-415D-8F06-D1F003D739A7}" srcOrd="8" destOrd="0" presId="urn:microsoft.com/office/officeart/2005/8/layout/vList2"/>
    <dgm:cxn modelId="{499DE118-A9C2-426F-BC74-B6324B544A9D}" type="presParOf" srcId="{7BC64B75-0A96-4862-9EB1-CC46BE76A874}" destId="{2C3F233A-399A-4A1B-9BC7-C6E79FC46314}" srcOrd="9" destOrd="0" presId="urn:microsoft.com/office/officeart/2005/8/layout/vList2"/>
    <dgm:cxn modelId="{D4889007-D643-475E-8E4E-87E8C6DFECC4}" type="presParOf" srcId="{7BC64B75-0A96-4862-9EB1-CC46BE76A874}" destId="{4A6C864D-C855-4DC4-99CE-806AD82C0383}" srcOrd="10" destOrd="0" presId="urn:microsoft.com/office/officeart/2005/8/layout/vList2"/>
    <dgm:cxn modelId="{DD29C964-BE4D-48E9-9CB7-1D6D4A0A5429}" type="presParOf" srcId="{7BC64B75-0A96-4862-9EB1-CC46BE76A874}" destId="{C1F1245A-093E-4AC3-B1FC-3DBB243ADEDD}" srcOrd="11" destOrd="0" presId="urn:microsoft.com/office/officeart/2005/8/layout/vList2"/>
    <dgm:cxn modelId="{B46162B1-B1F8-41F3-8D55-3A7F2F95AB79}" type="presParOf" srcId="{7BC64B75-0A96-4862-9EB1-CC46BE76A874}" destId="{65F57BEC-64DE-42D9-A635-DAF72D535FC2}" srcOrd="12" destOrd="0" presId="urn:microsoft.com/office/officeart/2005/8/layout/vList2"/>
    <dgm:cxn modelId="{702BA6EA-C14D-44E7-9846-6709510C081E}" type="presParOf" srcId="{7BC64B75-0A96-4862-9EB1-CC46BE76A874}" destId="{597C5717-664D-405D-AE82-940BDC1ECF17}" srcOrd="13" destOrd="0" presId="urn:microsoft.com/office/officeart/2005/8/layout/vList2"/>
    <dgm:cxn modelId="{6A2373C7-834B-4C4B-B008-8FE4A8CD4C84}" type="presParOf" srcId="{7BC64B75-0A96-4862-9EB1-CC46BE76A874}" destId="{2F9F50D3-C57A-47C5-AC37-5C046B9007E0}"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C4B2E9-26E2-4C30-B141-5243B689FBC9}">
      <dsp:nvSpPr>
        <dsp:cNvPr id="0" name=""/>
        <dsp:cNvSpPr/>
      </dsp:nvSpPr>
      <dsp:spPr>
        <a:xfrm>
          <a:off x="0" y="96780"/>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Validation Set Classification Report:</a:t>
          </a:r>
        </a:p>
      </dsp:txBody>
      <dsp:txXfrm>
        <a:off x="17563" y="114343"/>
        <a:ext cx="10480474" cy="324648"/>
      </dsp:txXfrm>
    </dsp:sp>
    <dsp:sp modelId="{A2F289FA-0224-444D-B4D6-DD81058307E9}">
      <dsp:nvSpPr>
        <dsp:cNvPr id="0" name=""/>
        <dsp:cNvSpPr/>
      </dsp:nvSpPr>
      <dsp:spPr>
        <a:xfrm>
          <a:off x="0" y="499755"/>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precision    recall  f1-score   support</a:t>
          </a:r>
        </a:p>
      </dsp:txBody>
      <dsp:txXfrm>
        <a:off x="17563" y="517318"/>
        <a:ext cx="10480474" cy="324648"/>
      </dsp:txXfrm>
    </dsp:sp>
    <dsp:sp modelId="{39E55AF1-A703-44B2-A44F-737857704E4B}">
      <dsp:nvSpPr>
        <dsp:cNvPr id="0" name=""/>
        <dsp:cNvSpPr/>
      </dsp:nvSpPr>
      <dsp:spPr>
        <a:xfrm>
          <a:off x="0" y="902730"/>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Negative       0.91      0.76      0.83      6726</a:t>
          </a:r>
        </a:p>
      </dsp:txBody>
      <dsp:txXfrm>
        <a:off x="17563" y="920293"/>
        <a:ext cx="10480474" cy="324648"/>
      </dsp:txXfrm>
    </dsp:sp>
    <dsp:sp modelId="{D18CC608-15A2-4BD1-9F5E-41D0C69409E3}">
      <dsp:nvSpPr>
        <dsp:cNvPr id="0" name=""/>
        <dsp:cNvSpPr/>
      </dsp:nvSpPr>
      <dsp:spPr>
        <a:xfrm>
          <a:off x="0" y="1305705"/>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Neutral       0.92      0.98      0.95     22023</a:t>
          </a:r>
        </a:p>
      </dsp:txBody>
      <dsp:txXfrm>
        <a:off x="17563" y="1323268"/>
        <a:ext cx="10480474" cy="324648"/>
      </dsp:txXfrm>
    </dsp:sp>
    <dsp:sp modelId="{A395C086-EE5F-4337-9E32-F719D99AD02D}">
      <dsp:nvSpPr>
        <dsp:cNvPr id="0" name=""/>
        <dsp:cNvSpPr/>
      </dsp:nvSpPr>
      <dsp:spPr>
        <a:xfrm>
          <a:off x="0" y="1708680"/>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Positive       0.95      0.93      0.94     16892</a:t>
          </a:r>
        </a:p>
      </dsp:txBody>
      <dsp:txXfrm>
        <a:off x="17563" y="1726243"/>
        <a:ext cx="10480474" cy="324648"/>
      </dsp:txXfrm>
    </dsp:sp>
    <dsp:sp modelId="{EC3E5B7C-93E9-4C89-9D32-54AF9818E681}">
      <dsp:nvSpPr>
        <dsp:cNvPr id="0" name=""/>
        <dsp:cNvSpPr/>
      </dsp:nvSpPr>
      <dsp:spPr>
        <a:xfrm>
          <a:off x="0" y="2111655"/>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accuracy                           0.93     45641</a:t>
          </a:r>
        </a:p>
      </dsp:txBody>
      <dsp:txXfrm>
        <a:off x="17563" y="2129218"/>
        <a:ext cx="10480474" cy="324648"/>
      </dsp:txXfrm>
    </dsp:sp>
    <dsp:sp modelId="{26C7A695-A81D-48D6-B5AC-505F99B57589}">
      <dsp:nvSpPr>
        <dsp:cNvPr id="0" name=""/>
        <dsp:cNvSpPr/>
      </dsp:nvSpPr>
      <dsp:spPr>
        <a:xfrm>
          <a:off x="0" y="2514630"/>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macro avg       0.93      0.89      0.91     45641</a:t>
          </a:r>
        </a:p>
      </dsp:txBody>
      <dsp:txXfrm>
        <a:off x="17563" y="2532193"/>
        <a:ext cx="10480474" cy="324648"/>
      </dsp:txXfrm>
    </dsp:sp>
    <dsp:sp modelId="{2217A807-3535-4414-AE8B-BFE9A0684AC1}">
      <dsp:nvSpPr>
        <dsp:cNvPr id="0" name=""/>
        <dsp:cNvSpPr/>
      </dsp:nvSpPr>
      <dsp:spPr>
        <a:xfrm>
          <a:off x="0" y="2917605"/>
          <a:ext cx="10515600"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weighted avg       0.93      0.93      0.93     45641</a:t>
          </a:r>
        </a:p>
      </dsp:txBody>
      <dsp:txXfrm>
        <a:off x="17563" y="2935168"/>
        <a:ext cx="10480474"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3EF1C-5F68-457D-A62C-A07CB111C00E}">
      <dsp:nvSpPr>
        <dsp:cNvPr id="0" name=""/>
        <dsp:cNvSpPr/>
      </dsp:nvSpPr>
      <dsp:spPr>
        <a:xfrm>
          <a:off x="0" y="65255"/>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Test Set Classification Report:</a:t>
          </a:r>
        </a:p>
      </dsp:txBody>
      <dsp:txXfrm>
        <a:off x="18734" y="83989"/>
        <a:ext cx="10478132" cy="346292"/>
      </dsp:txXfrm>
    </dsp:sp>
    <dsp:sp modelId="{01711CFF-7392-461C-9FD1-608B68D28390}">
      <dsp:nvSpPr>
        <dsp:cNvPr id="0" name=""/>
        <dsp:cNvSpPr/>
      </dsp:nvSpPr>
      <dsp:spPr>
        <a:xfrm>
          <a:off x="0" y="495095"/>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precision    recall  f1-score   support</a:t>
          </a:r>
        </a:p>
      </dsp:txBody>
      <dsp:txXfrm>
        <a:off x="18734" y="513829"/>
        <a:ext cx="10478132" cy="346292"/>
      </dsp:txXfrm>
    </dsp:sp>
    <dsp:sp modelId="{B79797F7-7F1C-44CE-9433-64819C1FC061}">
      <dsp:nvSpPr>
        <dsp:cNvPr id="0" name=""/>
        <dsp:cNvSpPr/>
      </dsp:nvSpPr>
      <dsp:spPr>
        <a:xfrm>
          <a:off x="0" y="924935"/>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Negative       0.91      0.77      0.83      6725</a:t>
          </a:r>
        </a:p>
      </dsp:txBody>
      <dsp:txXfrm>
        <a:off x="18734" y="943669"/>
        <a:ext cx="10478132" cy="346292"/>
      </dsp:txXfrm>
    </dsp:sp>
    <dsp:sp modelId="{2E7A5EBC-2A84-41B4-B16A-EB10F279E79F}">
      <dsp:nvSpPr>
        <dsp:cNvPr id="0" name=""/>
        <dsp:cNvSpPr/>
      </dsp:nvSpPr>
      <dsp:spPr>
        <a:xfrm>
          <a:off x="0" y="1354775"/>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Neutral       0.92      0.98      0.95     22024</a:t>
          </a:r>
        </a:p>
      </dsp:txBody>
      <dsp:txXfrm>
        <a:off x="18734" y="1373509"/>
        <a:ext cx="10478132" cy="346292"/>
      </dsp:txXfrm>
    </dsp:sp>
    <dsp:sp modelId="{E9FBA18B-6C4C-48D9-97BD-FB063B07EBFD}">
      <dsp:nvSpPr>
        <dsp:cNvPr id="0" name=""/>
        <dsp:cNvSpPr/>
      </dsp:nvSpPr>
      <dsp:spPr>
        <a:xfrm>
          <a:off x="0" y="1784615"/>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Positive       0.95      0.93      0.94     16893</a:t>
          </a:r>
        </a:p>
      </dsp:txBody>
      <dsp:txXfrm>
        <a:off x="18734" y="1803349"/>
        <a:ext cx="10478132" cy="346292"/>
      </dsp:txXfrm>
    </dsp:sp>
    <dsp:sp modelId="{836604A1-6068-47B2-9279-A8939C6ED0BF}">
      <dsp:nvSpPr>
        <dsp:cNvPr id="0" name=""/>
        <dsp:cNvSpPr/>
      </dsp:nvSpPr>
      <dsp:spPr>
        <a:xfrm>
          <a:off x="0" y="2214455"/>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accuracy                           0.93     45642</a:t>
          </a:r>
        </a:p>
      </dsp:txBody>
      <dsp:txXfrm>
        <a:off x="18734" y="2233189"/>
        <a:ext cx="10478132" cy="346292"/>
      </dsp:txXfrm>
    </dsp:sp>
    <dsp:sp modelId="{0C8B015C-FA9A-4DD7-B307-07FC1160FA87}">
      <dsp:nvSpPr>
        <dsp:cNvPr id="0" name=""/>
        <dsp:cNvSpPr/>
      </dsp:nvSpPr>
      <dsp:spPr>
        <a:xfrm>
          <a:off x="0" y="2644295"/>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macro avg       0.93      0.89      0.91     45642</a:t>
          </a:r>
        </a:p>
      </dsp:txBody>
      <dsp:txXfrm>
        <a:off x="18734" y="2663029"/>
        <a:ext cx="10478132" cy="346292"/>
      </dsp:txXfrm>
    </dsp:sp>
    <dsp:sp modelId="{F47A781A-52A2-4DE8-A2A6-4168474F54D8}">
      <dsp:nvSpPr>
        <dsp:cNvPr id="0" name=""/>
        <dsp:cNvSpPr/>
      </dsp:nvSpPr>
      <dsp:spPr>
        <a:xfrm>
          <a:off x="0" y="3074135"/>
          <a:ext cx="10515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weighted avg       0.93      0.93      0.93     45642</a:t>
          </a:r>
        </a:p>
      </dsp:txBody>
      <dsp:txXfrm>
        <a:off x="18734" y="3092869"/>
        <a:ext cx="10478132"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5ED43-9EAC-4196-9896-3845F155AD0D}">
      <dsp:nvSpPr>
        <dsp:cNvPr id="0" name=""/>
        <dsp:cNvSpPr/>
      </dsp:nvSpPr>
      <dsp:spPr>
        <a:xfrm>
          <a:off x="0" y="85380"/>
          <a:ext cx="10373294"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Validation Set Classification Report:</a:t>
          </a:r>
        </a:p>
      </dsp:txBody>
      <dsp:txXfrm>
        <a:off x="16392" y="101772"/>
        <a:ext cx="10340510" cy="303006"/>
      </dsp:txXfrm>
    </dsp:sp>
    <dsp:sp modelId="{F4F2EE26-1A96-459D-BE13-5D1DED427D56}">
      <dsp:nvSpPr>
        <dsp:cNvPr id="0" name=""/>
        <dsp:cNvSpPr/>
      </dsp:nvSpPr>
      <dsp:spPr>
        <a:xfrm>
          <a:off x="0" y="461490"/>
          <a:ext cx="10373294"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precision    recall  f1-score   support</a:t>
          </a:r>
        </a:p>
      </dsp:txBody>
      <dsp:txXfrm>
        <a:off x="16392" y="477882"/>
        <a:ext cx="10340510" cy="303006"/>
      </dsp:txXfrm>
    </dsp:sp>
    <dsp:sp modelId="{BE0CA229-31FF-4515-81A5-F79019A3A7DB}">
      <dsp:nvSpPr>
        <dsp:cNvPr id="0" name=""/>
        <dsp:cNvSpPr/>
      </dsp:nvSpPr>
      <dsp:spPr>
        <a:xfrm>
          <a:off x="0" y="837600"/>
          <a:ext cx="10373294"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Negative       0.89      0.80      0.85      6726</a:t>
          </a:r>
        </a:p>
      </dsp:txBody>
      <dsp:txXfrm>
        <a:off x="16392" y="853992"/>
        <a:ext cx="10340510" cy="303006"/>
      </dsp:txXfrm>
    </dsp:sp>
    <dsp:sp modelId="{DD1AFFCC-851F-4909-8DA1-936E2E4F599E}">
      <dsp:nvSpPr>
        <dsp:cNvPr id="0" name=""/>
        <dsp:cNvSpPr/>
      </dsp:nvSpPr>
      <dsp:spPr>
        <a:xfrm>
          <a:off x="0" y="1213710"/>
          <a:ext cx="10373294"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Neutral       0.94      0.98      0.96     22023</a:t>
          </a:r>
        </a:p>
      </dsp:txBody>
      <dsp:txXfrm>
        <a:off x="16392" y="1230102"/>
        <a:ext cx="10340510" cy="303006"/>
      </dsp:txXfrm>
    </dsp:sp>
    <dsp:sp modelId="{DB43BD6E-81FA-48AA-83D9-042D4CE9B4EB}">
      <dsp:nvSpPr>
        <dsp:cNvPr id="0" name=""/>
        <dsp:cNvSpPr/>
      </dsp:nvSpPr>
      <dsp:spPr>
        <a:xfrm>
          <a:off x="0" y="1589820"/>
          <a:ext cx="10373294"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Positive       0.95      0.94      0.94     16892</a:t>
          </a:r>
        </a:p>
      </dsp:txBody>
      <dsp:txXfrm>
        <a:off x="16392" y="1606212"/>
        <a:ext cx="10340510" cy="303006"/>
      </dsp:txXfrm>
    </dsp:sp>
    <dsp:sp modelId="{CA3FD643-628F-45BB-90D5-9D2D1CE9F682}">
      <dsp:nvSpPr>
        <dsp:cNvPr id="0" name=""/>
        <dsp:cNvSpPr/>
      </dsp:nvSpPr>
      <dsp:spPr>
        <a:xfrm>
          <a:off x="0" y="1965930"/>
          <a:ext cx="10373294"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accuracy                           0.94     45641</a:t>
          </a:r>
        </a:p>
      </dsp:txBody>
      <dsp:txXfrm>
        <a:off x="16392" y="1982322"/>
        <a:ext cx="10340510" cy="303006"/>
      </dsp:txXfrm>
    </dsp:sp>
    <dsp:sp modelId="{D8B358A9-BAD7-47E0-BA00-4E8BB803B72D}">
      <dsp:nvSpPr>
        <dsp:cNvPr id="0" name=""/>
        <dsp:cNvSpPr/>
      </dsp:nvSpPr>
      <dsp:spPr>
        <a:xfrm>
          <a:off x="0" y="2342040"/>
          <a:ext cx="10373294"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macro avg       0.93      0.91      0.92     45641</a:t>
          </a:r>
        </a:p>
      </dsp:txBody>
      <dsp:txXfrm>
        <a:off x="16392" y="2358432"/>
        <a:ext cx="10340510" cy="303006"/>
      </dsp:txXfrm>
    </dsp:sp>
    <dsp:sp modelId="{E0C6D731-683A-4FAE-935A-E6408AC8E629}">
      <dsp:nvSpPr>
        <dsp:cNvPr id="0" name=""/>
        <dsp:cNvSpPr/>
      </dsp:nvSpPr>
      <dsp:spPr>
        <a:xfrm>
          <a:off x="0" y="2718150"/>
          <a:ext cx="10373294"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weighted avg       0.94      0.94      0.94     45641</a:t>
          </a:r>
        </a:p>
      </dsp:txBody>
      <dsp:txXfrm>
        <a:off x="16392" y="2734542"/>
        <a:ext cx="10340510" cy="3030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8F968-3092-479A-A545-8459CA2ED109}">
      <dsp:nvSpPr>
        <dsp:cNvPr id="0" name=""/>
        <dsp:cNvSpPr/>
      </dsp:nvSpPr>
      <dsp:spPr>
        <a:xfrm>
          <a:off x="0" y="83530"/>
          <a:ext cx="1037329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Test Set Classification Report:</a:t>
          </a:r>
        </a:p>
      </dsp:txBody>
      <dsp:txXfrm>
        <a:off x="17563" y="101093"/>
        <a:ext cx="10338168" cy="324648"/>
      </dsp:txXfrm>
    </dsp:sp>
    <dsp:sp modelId="{813E2F38-9970-4127-83BC-4A6A20ADA627}">
      <dsp:nvSpPr>
        <dsp:cNvPr id="0" name=""/>
        <dsp:cNvSpPr/>
      </dsp:nvSpPr>
      <dsp:spPr>
        <a:xfrm>
          <a:off x="0" y="486505"/>
          <a:ext cx="1037329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precision    recall  f1-score   support</a:t>
          </a:r>
        </a:p>
      </dsp:txBody>
      <dsp:txXfrm>
        <a:off x="17563" y="504068"/>
        <a:ext cx="10338168" cy="324648"/>
      </dsp:txXfrm>
    </dsp:sp>
    <dsp:sp modelId="{84DCED0D-49C4-4925-A053-3E80BECD3FA5}">
      <dsp:nvSpPr>
        <dsp:cNvPr id="0" name=""/>
        <dsp:cNvSpPr/>
      </dsp:nvSpPr>
      <dsp:spPr>
        <a:xfrm>
          <a:off x="0" y="889480"/>
          <a:ext cx="1037329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Negative       0.89      0.81      0.85      6725</a:t>
          </a:r>
        </a:p>
      </dsp:txBody>
      <dsp:txXfrm>
        <a:off x="17563" y="907043"/>
        <a:ext cx="10338168" cy="324648"/>
      </dsp:txXfrm>
    </dsp:sp>
    <dsp:sp modelId="{EB679094-CCEF-41C8-8540-95E31FB63FDB}">
      <dsp:nvSpPr>
        <dsp:cNvPr id="0" name=""/>
        <dsp:cNvSpPr/>
      </dsp:nvSpPr>
      <dsp:spPr>
        <a:xfrm>
          <a:off x="0" y="1292455"/>
          <a:ext cx="1037329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Neutral       0.94      0.98      0.96     22024</a:t>
          </a:r>
        </a:p>
      </dsp:txBody>
      <dsp:txXfrm>
        <a:off x="17563" y="1310018"/>
        <a:ext cx="10338168" cy="324648"/>
      </dsp:txXfrm>
    </dsp:sp>
    <dsp:sp modelId="{4E4BA30F-AFB6-415D-8F06-D1F003D739A7}">
      <dsp:nvSpPr>
        <dsp:cNvPr id="0" name=""/>
        <dsp:cNvSpPr/>
      </dsp:nvSpPr>
      <dsp:spPr>
        <a:xfrm>
          <a:off x="0" y="1695430"/>
          <a:ext cx="1037329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Positive       0.95      0.93      0.94     16893</a:t>
          </a:r>
        </a:p>
      </dsp:txBody>
      <dsp:txXfrm>
        <a:off x="17563" y="1712993"/>
        <a:ext cx="10338168" cy="324648"/>
      </dsp:txXfrm>
    </dsp:sp>
    <dsp:sp modelId="{4A6C864D-C855-4DC4-99CE-806AD82C0383}">
      <dsp:nvSpPr>
        <dsp:cNvPr id="0" name=""/>
        <dsp:cNvSpPr/>
      </dsp:nvSpPr>
      <dsp:spPr>
        <a:xfrm>
          <a:off x="0" y="2098405"/>
          <a:ext cx="1037329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accuracy                           0.94     45642</a:t>
          </a:r>
        </a:p>
      </dsp:txBody>
      <dsp:txXfrm>
        <a:off x="17563" y="2115968"/>
        <a:ext cx="10338168" cy="324648"/>
      </dsp:txXfrm>
    </dsp:sp>
    <dsp:sp modelId="{65F57BEC-64DE-42D9-A635-DAF72D535FC2}">
      <dsp:nvSpPr>
        <dsp:cNvPr id="0" name=""/>
        <dsp:cNvSpPr/>
      </dsp:nvSpPr>
      <dsp:spPr>
        <a:xfrm>
          <a:off x="0" y="2501380"/>
          <a:ext cx="1037329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macro avg       0.93      0.91      0.92     45642</a:t>
          </a:r>
        </a:p>
      </dsp:txBody>
      <dsp:txXfrm>
        <a:off x="17563" y="2518943"/>
        <a:ext cx="10338168" cy="324648"/>
      </dsp:txXfrm>
    </dsp:sp>
    <dsp:sp modelId="{2F9F50D3-C57A-47C5-AC37-5C046B9007E0}">
      <dsp:nvSpPr>
        <dsp:cNvPr id="0" name=""/>
        <dsp:cNvSpPr/>
      </dsp:nvSpPr>
      <dsp:spPr>
        <a:xfrm>
          <a:off x="0" y="2904355"/>
          <a:ext cx="10373294"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weighted avg       0.94      0.94      0.94     45642</a:t>
          </a:r>
        </a:p>
      </dsp:txBody>
      <dsp:txXfrm>
        <a:off x="17563" y="2921918"/>
        <a:ext cx="10338168"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DB4B4-F88A-A045-ABD5-7624204FA17F}"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FC2BF-AFBC-2D4F-9C77-81B715142B39}" type="slidenum">
              <a:rPr lang="en-US" smtClean="0"/>
              <a:t>‹#›</a:t>
            </a:fld>
            <a:endParaRPr lang="en-US"/>
          </a:p>
        </p:txBody>
      </p:sp>
    </p:spTree>
    <p:extLst>
      <p:ext uri="{BB962C8B-B14F-4D97-AF65-F5344CB8AC3E}">
        <p14:creationId xmlns:p14="http://schemas.microsoft.com/office/powerpoint/2010/main" val="163877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EC2510-E658-4176-9BC5-3335DBD0E44C}" type="slidenum">
              <a:rPr lang="en-US" smtClean="0"/>
              <a:pPr/>
              <a:t>1</a:t>
            </a:fld>
            <a:endParaRPr lang="en-US" dirty="0"/>
          </a:p>
        </p:txBody>
      </p:sp>
    </p:spTree>
    <p:extLst>
      <p:ext uri="{BB962C8B-B14F-4D97-AF65-F5344CB8AC3E}">
        <p14:creationId xmlns:p14="http://schemas.microsoft.com/office/powerpoint/2010/main" val="1608354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7"/>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0" y="5459119"/>
            <a:ext cx="12192000" cy="1406769"/>
          </a:xfrm>
          <a:prstGeom prst="rect">
            <a:avLst/>
          </a:prstGeom>
        </p:spPr>
      </p:pic>
    </p:spTree>
    <p:extLst>
      <p:ext uri="{BB962C8B-B14F-4D97-AF65-F5344CB8AC3E}">
        <p14:creationId xmlns:p14="http://schemas.microsoft.com/office/powerpoint/2010/main" val="76572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2"/>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12984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04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
        <p:nvSpPr>
          <p:cNvPr id="12" name="Rectangle 11"/>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3" name="Picture 12"/>
          <p:cNvPicPr>
            <a:picLocks noChangeAspect="1"/>
          </p:cNvPicPr>
          <p:nvPr userDrawn="1"/>
        </p:nvPicPr>
        <p:blipFill>
          <a:blip r:embed="rId2"/>
          <a:stretch>
            <a:fillRect/>
          </a:stretch>
        </p:blipFill>
        <p:spPr>
          <a:xfrm>
            <a:off x="25146" y="6557425"/>
            <a:ext cx="192774" cy="288000"/>
          </a:xfrm>
          <a:prstGeom prst="rect">
            <a:avLst/>
          </a:prstGeom>
        </p:spPr>
      </p:pic>
      <p:sp>
        <p:nvSpPr>
          <p:cNvPr id="14" name="TextBox 13"/>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5"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6"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209763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Slide Number Placeholder 5"/>
          <p:cNvSpPr txBox="1">
            <a:spLocks/>
          </p:cNvSpPr>
          <p:nvPr userDrawn="1"/>
        </p:nvSpPr>
        <p:spPr>
          <a:xfrm>
            <a:off x="11211494" y="6613437"/>
            <a:ext cx="980506" cy="236982"/>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1F8B1D-7B11-AC41-BEB4-AE91BA1246E6}" type="slidenum">
              <a:rPr lang="en-US" smtClean="0"/>
              <a:pPr/>
              <a:t>‹#›</a:t>
            </a:fld>
            <a:endParaRPr lang="en-US" dirty="0"/>
          </a:p>
        </p:txBody>
      </p:sp>
    </p:spTree>
    <p:extLst>
      <p:ext uri="{BB962C8B-B14F-4D97-AF65-F5344CB8AC3E}">
        <p14:creationId xmlns:p14="http://schemas.microsoft.com/office/powerpoint/2010/main" val="178708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88045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11" name="Picture 10"/>
          <p:cNvPicPr>
            <a:picLocks noChangeAspect="1"/>
          </p:cNvPicPr>
          <p:nvPr userDrawn="1"/>
        </p:nvPicPr>
        <p:blipFill>
          <a:blip r:embed="rId2"/>
          <a:stretch>
            <a:fillRect/>
          </a:stretch>
        </p:blipFill>
        <p:spPr>
          <a:xfrm>
            <a:off x="25146" y="6557425"/>
            <a:ext cx="192774" cy="288000"/>
          </a:xfrm>
          <a:prstGeom prst="rect">
            <a:avLst/>
          </a:prstGeom>
        </p:spPr>
      </p:pic>
      <p:sp>
        <p:nvSpPr>
          <p:cNvPr id="12" name="TextBox 11"/>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3" name="Footer Placeholder 4"/>
          <p:cNvSpPr>
            <a:spLocks noGrp="1"/>
          </p:cNvSpPr>
          <p:nvPr>
            <p:ph type="ftr" sz="quarter" idx="10"/>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4" name="Slide Number Placeholder 5"/>
          <p:cNvSpPr>
            <a:spLocks noGrp="1"/>
          </p:cNvSpPr>
          <p:nvPr>
            <p:ph type="sldNum" sz="quarter" idx="11"/>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5" name="Rectangle 14"/>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983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7" name="Picture 6"/>
          <p:cNvPicPr>
            <a:picLocks noChangeAspect="1"/>
          </p:cNvPicPr>
          <p:nvPr userDrawn="1"/>
        </p:nvPicPr>
        <p:blipFill>
          <a:blip r:embed="rId2"/>
          <a:stretch>
            <a:fillRect/>
          </a:stretch>
        </p:blipFill>
        <p:spPr>
          <a:xfrm>
            <a:off x="25146" y="6557425"/>
            <a:ext cx="192774" cy="288000"/>
          </a:xfrm>
          <a:prstGeom prst="rect">
            <a:avLst/>
          </a:prstGeom>
        </p:spPr>
      </p:pic>
      <p:sp>
        <p:nvSpPr>
          <p:cNvPr id="8" name="TextBox 7"/>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9"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0"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1" name="Rectangle 10"/>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29895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6" name="Picture 5"/>
          <p:cNvPicPr>
            <a:picLocks noChangeAspect="1"/>
          </p:cNvPicPr>
          <p:nvPr userDrawn="1"/>
        </p:nvPicPr>
        <p:blipFill>
          <a:blip r:embed="rId2"/>
          <a:stretch>
            <a:fillRect/>
          </a:stretch>
        </p:blipFill>
        <p:spPr>
          <a:xfrm>
            <a:off x="25146" y="6557425"/>
            <a:ext cx="192774" cy="288000"/>
          </a:xfrm>
          <a:prstGeom prst="rect">
            <a:avLst/>
          </a:prstGeom>
        </p:spPr>
      </p:pic>
      <p:sp>
        <p:nvSpPr>
          <p:cNvPr id="7" name="TextBox 6"/>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8"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9"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0" name="Rectangle 9"/>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21776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60586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9" name="Picture 8"/>
          <p:cNvPicPr>
            <a:picLocks noChangeAspect="1"/>
          </p:cNvPicPr>
          <p:nvPr userDrawn="1"/>
        </p:nvPicPr>
        <p:blipFill>
          <a:blip r:embed="rId2"/>
          <a:stretch>
            <a:fillRect/>
          </a:stretch>
        </p:blipFill>
        <p:spPr>
          <a:xfrm>
            <a:off x="25146" y="6557425"/>
            <a:ext cx="192774" cy="288000"/>
          </a:xfrm>
          <a:prstGeom prst="rect">
            <a:avLst/>
          </a:prstGeom>
        </p:spPr>
      </p:pic>
      <p:sp>
        <p:nvSpPr>
          <p:cNvPr id="10" name="TextBox 9"/>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1"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2"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3" name="Rectangle 12"/>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15801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ChangeArrowheads="1"/>
          </p:cNvSpPr>
          <p:nvPr userDrawn="1"/>
        </p:nvSpPr>
        <p:spPr bwMode="auto">
          <a:xfrm>
            <a:off x="0" y="6614363"/>
            <a:ext cx="12192000" cy="243637"/>
          </a:xfrm>
          <a:prstGeom prst="rect">
            <a:avLst/>
          </a:prstGeom>
          <a:solidFill>
            <a:srgbClr val="7030A0"/>
          </a:solidFill>
          <a:ln>
            <a:noFill/>
          </a:ln>
          <a:effectLst/>
        </p:spPr>
        <p:txBody>
          <a:bodyPr wrap="none" anchor="ctr"/>
          <a:lstStyle/>
          <a:p>
            <a:pPr>
              <a:defRPr/>
            </a:pPr>
            <a:endParaRPr lang="en-US">
              <a:cs typeface="+mn-cs"/>
            </a:endParaRPr>
          </a:p>
        </p:txBody>
      </p:sp>
      <p:pic>
        <p:nvPicPr>
          <p:cNvPr id="8" name="Picture 7"/>
          <p:cNvPicPr>
            <a:picLocks noChangeAspect="1"/>
          </p:cNvPicPr>
          <p:nvPr userDrawn="1"/>
        </p:nvPicPr>
        <p:blipFill>
          <a:blip r:embed="rId13"/>
          <a:stretch>
            <a:fillRect/>
          </a:stretch>
        </p:blipFill>
        <p:spPr>
          <a:xfrm>
            <a:off x="25146" y="6557425"/>
            <a:ext cx="192774" cy="288000"/>
          </a:xfrm>
          <a:prstGeom prst="rect">
            <a:avLst/>
          </a:prstGeom>
        </p:spPr>
      </p:pic>
      <p:sp>
        <p:nvSpPr>
          <p:cNvPr id="9" name="TextBox 8"/>
          <p:cNvSpPr txBox="1"/>
          <p:nvPr userDrawn="1"/>
        </p:nvSpPr>
        <p:spPr>
          <a:xfrm>
            <a:off x="176033" y="6614363"/>
            <a:ext cx="2276585" cy="246221"/>
          </a:xfrm>
          <a:prstGeom prst="rect">
            <a:avLst/>
          </a:prstGeom>
          <a:noFill/>
        </p:spPr>
        <p:txBody>
          <a:bodyPr wrap="none" rtlCol="0">
            <a:spAutoFit/>
          </a:bodyPr>
          <a:lstStyle/>
          <a:p>
            <a:r>
              <a:rPr lang="en-US" sz="1000" dirty="0">
                <a:solidFill>
                  <a:schemeClr val="bg1"/>
                </a:solidFill>
              </a:rPr>
              <a:t>H.U.</a:t>
            </a:r>
            <a:r>
              <a:rPr lang="en-US" sz="1000" baseline="0" dirty="0">
                <a:solidFill>
                  <a:schemeClr val="bg1"/>
                </a:solidFill>
              </a:rPr>
              <a:t> Computer Engineering Department</a:t>
            </a:r>
            <a:endParaRPr lang="en-US" sz="1000" dirty="0">
              <a:solidFill>
                <a:schemeClr val="bg1"/>
              </a:solidFill>
            </a:endParaRPr>
          </a:p>
        </p:txBody>
      </p:sp>
      <p:sp>
        <p:nvSpPr>
          <p:cNvPr id="10" name="Footer Placeholder 4"/>
          <p:cNvSpPr>
            <a:spLocks noGrp="1"/>
          </p:cNvSpPr>
          <p:nvPr>
            <p:ph type="ftr" sz="quarter" idx="3"/>
          </p:nvPr>
        </p:nvSpPr>
        <p:spPr>
          <a:xfrm>
            <a:off x="2684211" y="6642100"/>
            <a:ext cx="7692687" cy="215900"/>
          </a:xfrm>
          <a:prstGeom prst="rect">
            <a:avLst/>
          </a:prstGeom>
        </p:spPr>
        <p:txBody>
          <a:bodyPr vert="horz" lIns="91440" tIns="45720" rIns="91440" bIns="45720" rtlCol="0" anchor="ctr"/>
          <a:lstStyle>
            <a:lvl1pPr algn="ctr">
              <a:defRPr sz="1050">
                <a:solidFill>
                  <a:srgbClr val="FFFFFF"/>
                </a:solidFill>
              </a:defRPr>
            </a:lvl1pPr>
          </a:lstStyle>
          <a:p>
            <a:endParaRPr lang="en-US" dirty="0"/>
          </a:p>
        </p:txBody>
      </p:sp>
      <p:sp>
        <p:nvSpPr>
          <p:cNvPr id="11" name="Slide Number Placeholder 5"/>
          <p:cNvSpPr>
            <a:spLocks noGrp="1"/>
          </p:cNvSpPr>
          <p:nvPr>
            <p:ph type="sldNum" sz="quarter" idx="4"/>
          </p:nvPr>
        </p:nvSpPr>
        <p:spPr>
          <a:xfrm>
            <a:off x="11211494" y="6613437"/>
            <a:ext cx="980506" cy="236982"/>
          </a:xfrm>
          <a:prstGeom prst="rect">
            <a:avLst/>
          </a:prstGeom>
        </p:spPr>
        <p:txBody>
          <a:bodyPr vert="horz" lIns="91440" tIns="45720" rIns="91440" bIns="45720" rtlCol="0" anchor="ctr"/>
          <a:lstStyle>
            <a:lvl1pPr algn="r">
              <a:defRPr sz="1000">
                <a:solidFill>
                  <a:srgbClr val="FFFFFF"/>
                </a:solidFill>
              </a:defRPr>
            </a:lvl1pPr>
          </a:lstStyle>
          <a:p>
            <a:fld id="{191F8B1D-7B11-AC41-BEB4-AE91BA1246E6}" type="slidenum">
              <a:rPr lang="en-US" smtClean="0"/>
              <a:pPr/>
              <a:t>‹#›</a:t>
            </a:fld>
            <a:endParaRPr lang="en-US"/>
          </a:p>
        </p:txBody>
      </p:sp>
      <p:sp>
        <p:nvSpPr>
          <p:cNvPr id="12" name="Rectangle 11"/>
          <p:cNvSpPr>
            <a:spLocks noChangeArrowheads="1"/>
          </p:cNvSpPr>
          <p:nvPr userDrawn="1"/>
        </p:nvSpPr>
        <p:spPr bwMode="auto">
          <a:xfrm>
            <a:off x="0" y="0"/>
            <a:ext cx="12192000" cy="185738"/>
          </a:xfrm>
          <a:prstGeom prst="rect">
            <a:avLst/>
          </a:prstGeom>
          <a:solidFill>
            <a:srgbClr val="7030A0"/>
          </a:solidFill>
          <a:ln>
            <a:noFill/>
          </a:ln>
          <a:effectLst/>
        </p:spPr>
        <p:txBody>
          <a:bodyPr wrap="none" anchor="ctr"/>
          <a:lstStyle/>
          <a:p>
            <a:pPr>
              <a:defRPr/>
            </a:pPr>
            <a:endParaRPr lang="en-US">
              <a:cs typeface="+mn-cs"/>
            </a:endParaRPr>
          </a:p>
        </p:txBody>
      </p:sp>
    </p:spTree>
    <p:extLst>
      <p:ext uri="{BB962C8B-B14F-4D97-AF65-F5344CB8AC3E}">
        <p14:creationId xmlns:p14="http://schemas.microsoft.com/office/powerpoint/2010/main" val="735380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lperMRT/Data-Intensive-Applications-Project-COVID-19-Vaccines-Sentiment-Analysis" TargetMode="External"/><Relationship Id="rId2" Type="http://schemas.openxmlformats.org/officeDocument/2006/relationships/hyperlink" Target="https://www.kaggle.com/datasets/gpreda/all-covid19-vaccines-tweets" TargetMode="External"/><Relationship Id="rId1" Type="http://schemas.openxmlformats.org/officeDocument/2006/relationships/slideLayout" Target="../slideLayouts/slideLayout2.xml"/><Relationship Id="rId4" Type="http://schemas.openxmlformats.org/officeDocument/2006/relationships/hyperlink" Target="https://docs.google.com/document/d/1F-80b11HEh9XjQd0cUR1wLLysrYKhsne/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tr-TR" dirty="0" err="1"/>
              <a:t>Exploring</a:t>
            </a:r>
            <a:r>
              <a:rPr lang="tr-TR" dirty="0"/>
              <a:t> </a:t>
            </a:r>
            <a:r>
              <a:rPr lang="tr-TR" dirty="0" err="1"/>
              <a:t>Emotions</a:t>
            </a:r>
            <a:r>
              <a:rPr lang="tr-TR" dirty="0"/>
              <a:t> </a:t>
            </a:r>
            <a:r>
              <a:rPr lang="tr-TR" dirty="0" err="1"/>
              <a:t>Towards</a:t>
            </a:r>
            <a:r>
              <a:rPr lang="tr-TR" dirty="0"/>
              <a:t> Covid-19 </a:t>
            </a:r>
            <a:r>
              <a:rPr lang="tr-TR" dirty="0" err="1"/>
              <a:t>Vaccines</a:t>
            </a:r>
            <a:endParaRPr lang="en-US" dirty="0"/>
          </a:p>
        </p:txBody>
      </p:sp>
      <p:sp>
        <p:nvSpPr>
          <p:cNvPr id="4" name="Subtitle 3"/>
          <p:cNvSpPr>
            <a:spLocks noGrp="1"/>
          </p:cNvSpPr>
          <p:nvPr>
            <p:ph type="subTitle" idx="1"/>
          </p:nvPr>
        </p:nvSpPr>
        <p:spPr/>
        <p:txBody>
          <a:bodyPr>
            <a:normAutofit fontScale="70000" lnSpcReduction="20000"/>
          </a:bodyPr>
          <a:lstStyle/>
          <a:p>
            <a:endParaRPr lang="en-US" dirty="0"/>
          </a:p>
          <a:p>
            <a:r>
              <a:rPr lang="en-US" dirty="0">
                <a:solidFill>
                  <a:schemeClr val="bg1">
                    <a:lumMod val="50000"/>
                  </a:schemeClr>
                </a:solidFill>
              </a:rPr>
              <a:t>AIN423 Data Intensive Applications</a:t>
            </a:r>
          </a:p>
          <a:p>
            <a:endParaRPr lang="en-US" dirty="0">
              <a:solidFill>
                <a:schemeClr val="bg1">
                  <a:lumMod val="50000"/>
                </a:schemeClr>
              </a:solidFill>
            </a:endParaRPr>
          </a:p>
          <a:p>
            <a:r>
              <a:rPr lang="en-US" sz="3100" dirty="0">
                <a:solidFill>
                  <a:schemeClr val="tx1">
                    <a:lumMod val="50000"/>
                    <a:lumOff val="50000"/>
                  </a:schemeClr>
                </a:solidFill>
              </a:rPr>
              <a:t>Data Science Capstone Project</a:t>
            </a:r>
          </a:p>
          <a:p>
            <a:r>
              <a:rPr lang="tr-TR" sz="3100" dirty="0">
                <a:solidFill>
                  <a:schemeClr val="tx1">
                    <a:lumMod val="50000"/>
                    <a:lumOff val="50000"/>
                  </a:schemeClr>
                </a:solidFill>
              </a:rPr>
              <a:t>Alper Mert, Muhammet Batuhan Doğan</a:t>
            </a:r>
            <a:endParaRPr lang="en-US" sz="3100" dirty="0">
              <a:solidFill>
                <a:schemeClr val="tx1">
                  <a:lumMod val="50000"/>
                  <a:lumOff val="50000"/>
                </a:schemeClr>
              </a:solidFill>
            </a:endParaRPr>
          </a:p>
        </p:txBody>
      </p:sp>
    </p:spTree>
    <p:extLst>
      <p:ext uri="{BB962C8B-B14F-4D97-AF65-F5344CB8AC3E}">
        <p14:creationId xmlns:p14="http://schemas.microsoft.com/office/powerpoint/2010/main" val="147025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025D2-2DEB-F3DA-A361-BF05C3A216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5A353-5737-F848-B414-725F35A7C3EC}"/>
              </a:ext>
            </a:extLst>
          </p:cNvPr>
          <p:cNvSpPr>
            <a:spLocks noGrp="1"/>
          </p:cNvSpPr>
          <p:nvPr>
            <p:ph type="title"/>
          </p:nvPr>
        </p:nvSpPr>
        <p:spPr>
          <a:xfrm>
            <a:off x="831850" y="768350"/>
            <a:ext cx="10515600" cy="1030633"/>
          </a:xfrm>
        </p:spPr>
        <p:txBody>
          <a:bodyPr>
            <a:normAutofit/>
          </a:bodyPr>
          <a:lstStyle/>
          <a:p>
            <a:r>
              <a:rPr lang="en-US" dirty="0"/>
              <a:t>Modeling</a:t>
            </a:r>
          </a:p>
        </p:txBody>
      </p:sp>
      <p:sp>
        <p:nvSpPr>
          <p:cNvPr id="5" name="Text Placeholder 4">
            <a:extLst>
              <a:ext uri="{FF2B5EF4-FFF2-40B4-BE49-F238E27FC236}">
                <a16:creationId xmlns:a16="http://schemas.microsoft.com/office/drawing/2014/main" id="{AD1E7A24-02DA-E942-AC3C-AA790224F2D8}"/>
              </a:ext>
            </a:extLst>
          </p:cNvPr>
          <p:cNvSpPr>
            <a:spLocks noGrp="1"/>
          </p:cNvSpPr>
          <p:nvPr>
            <p:ph type="body" idx="1"/>
          </p:nvPr>
        </p:nvSpPr>
        <p:spPr>
          <a:xfrm>
            <a:off x="831850" y="2007705"/>
            <a:ext cx="10515600" cy="4081946"/>
          </a:xfrm>
        </p:spPr>
        <p:txBody>
          <a:bodyPr/>
          <a:lstStyle/>
          <a:p>
            <a:r>
              <a:rPr lang="en-US" dirty="0">
                <a:latin typeface="system-ui"/>
              </a:rPr>
              <a:t>We used </a:t>
            </a:r>
            <a:r>
              <a:rPr lang="en-US" dirty="0">
                <a:solidFill>
                  <a:srgbClr val="FF0000"/>
                </a:solidFill>
                <a:latin typeface="system-ui"/>
              </a:rPr>
              <a:t>VADER</a:t>
            </a:r>
            <a:r>
              <a:rPr lang="en-US" dirty="0">
                <a:latin typeface="system-ui"/>
              </a:rPr>
              <a:t> to do sentiment analysis. VADER is effective on sentiment classification. </a:t>
            </a:r>
            <a:endParaRPr lang="tr-TR" dirty="0">
              <a:latin typeface="system-ui"/>
            </a:endParaRPr>
          </a:p>
          <a:p>
            <a:endParaRPr lang="tr-TR" dirty="0">
              <a:latin typeface="system-ui"/>
            </a:endParaRPr>
          </a:p>
          <a:p>
            <a:r>
              <a:rPr lang="en-US" dirty="0">
                <a:latin typeface="system-ui"/>
              </a:rPr>
              <a:t>We calculated "positive", "negative" and "neutral" </a:t>
            </a:r>
            <a:r>
              <a:rPr lang="tr-TR" dirty="0" err="1">
                <a:latin typeface="system-ui"/>
              </a:rPr>
              <a:t>probabilities</a:t>
            </a:r>
            <a:r>
              <a:rPr lang="en-US" dirty="0">
                <a:latin typeface="system-ui"/>
              </a:rPr>
              <a:t> for each tweets by analyzing the words in tweets. Then we calculated compound scores for each tweet. </a:t>
            </a:r>
            <a:endParaRPr lang="tr-TR" dirty="0">
              <a:latin typeface="system-ui"/>
            </a:endParaRPr>
          </a:p>
          <a:p>
            <a:endParaRPr lang="tr-TR" dirty="0">
              <a:latin typeface="system-ui"/>
            </a:endParaRPr>
          </a:p>
          <a:p>
            <a:r>
              <a:rPr lang="en-US" dirty="0">
                <a:latin typeface="system-ui"/>
              </a:rPr>
              <a:t>We classified sentiments as "Positive", "Negative" and "Neutral" by using compound scores. We decreased the threshold from 0.05 to 0.03 to decrease the count of Neutral tweets. </a:t>
            </a:r>
          </a:p>
        </p:txBody>
      </p:sp>
      <p:sp>
        <p:nvSpPr>
          <p:cNvPr id="4" name="Slide Number Placeholder 3">
            <a:extLst>
              <a:ext uri="{FF2B5EF4-FFF2-40B4-BE49-F238E27FC236}">
                <a16:creationId xmlns:a16="http://schemas.microsoft.com/office/drawing/2014/main" id="{94E99E2B-801F-2512-CA99-4EFE35FB4D18}"/>
              </a:ext>
            </a:extLst>
          </p:cNvPr>
          <p:cNvSpPr>
            <a:spLocks noGrp="1"/>
          </p:cNvSpPr>
          <p:nvPr>
            <p:ph type="sldNum" sz="quarter" idx="4294967295"/>
          </p:nvPr>
        </p:nvSpPr>
        <p:spPr>
          <a:xfrm>
            <a:off x="11210925" y="6613525"/>
            <a:ext cx="981075" cy="236538"/>
          </a:xfrm>
        </p:spPr>
        <p:txBody>
          <a:bodyPr/>
          <a:lstStyle/>
          <a:p>
            <a:fld id="{191F8B1D-7B11-AC41-BEB4-AE91BA1246E6}" type="slidenum">
              <a:rPr lang="en-US" smtClean="0"/>
              <a:pPr/>
              <a:t>10</a:t>
            </a:fld>
            <a:endParaRPr lang="en-US" dirty="0"/>
          </a:p>
        </p:txBody>
      </p:sp>
    </p:spTree>
    <p:custDataLst>
      <p:tags r:id="rId1"/>
    </p:custDataLst>
    <p:extLst>
      <p:ext uri="{BB962C8B-B14F-4D97-AF65-F5344CB8AC3E}">
        <p14:creationId xmlns:p14="http://schemas.microsoft.com/office/powerpoint/2010/main" val="416790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880EC7A-70B4-249B-FF3F-7648E02F885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tr-TR" sz="3800" kern="1200" dirty="0">
                <a:solidFill>
                  <a:schemeClr val="tx1"/>
                </a:solidFill>
                <a:latin typeface="+mn-lt"/>
                <a:ea typeface="+mn-ea"/>
                <a:cs typeface="+mn-cs"/>
              </a:rPr>
              <a:t>Distribution of 3 </a:t>
            </a:r>
            <a:r>
              <a:rPr lang="tr-TR" sz="3800" kern="1200" dirty="0" err="1">
                <a:solidFill>
                  <a:schemeClr val="tx1"/>
                </a:solidFill>
                <a:latin typeface="+mn-lt"/>
                <a:ea typeface="+mn-ea"/>
                <a:cs typeface="+mn-cs"/>
              </a:rPr>
              <a:t>sentiments</a:t>
            </a:r>
            <a:r>
              <a:rPr lang="tr-TR" sz="3800" kern="1200" dirty="0">
                <a:solidFill>
                  <a:schemeClr val="tx1"/>
                </a:solidFill>
                <a:latin typeface="+mn-lt"/>
                <a:ea typeface="+mn-ea"/>
                <a:cs typeface="+mn-cs"/>
              </a:rPr>
              <a:t> </a:t>
            </a:r>
            <a:r>
              <a:rPr lang="tr-TR" sz="3800" kern="1200" dirty="0" err="1">
                <a:solidFill>
                  <a:schemeClr val="tx1"/>
                </a:solidFill>
                <a:latin typeface="+mn-lt"/>
                <a:ea typeface="+mn-ea"/>
                <a:cs typeface="+mn-cs"/>
              </a:rPr>
              <a:t>after</a:t>
            </a:r>
            <a:r>
              <a:rPr lang="tr-TR" sz="3800" kern="1200" dirty="0">
                <a:solidFill>
                  <a:schemeClr val="tx1"/>
                </a:solidFill>
                <a:latin typeface="+mn-lt"/>
                <a:ea typeface="+mn-ea"/>
                <a:cs typeface="+mn-cs"/>
              </a:rPr>
              <a:t> </a:t>
            </a:r>
            <a:r>
              <a:rPr lang="tr-TR" sz="3800" kern="1200" dirty="0" err="1">
                <a:solidFill>
                  <a:schemeClr val="tx1"/>
                </a:solidFill>
                <a:latin typeface="+mn-lt"/>
                <a:ea typeface="+mn-ea"/>
                <a:cs typeface="+mn-cs"/>
              </a:rPr>
              <a:t>Classification</a:t>
            </a:r>
            <a:r>
              <a:rPr lang="tr-TR" sz="3800" kern="1200" dirty="0">
                <a:solidFill>
                  <a:schemeClr val="tx1"/>
                </a:solidFill>
                <a:latin typeface="+mn-lt"/>
                <a:ea typeface="+mn-ea"/>
                <a:cs typeface="+mn-cs"/>
              </a:rPr>
              <a:t> </a:t>
            </a:r>
            <a:r>
              <a:rPr lang="tr-TR" sz="3800" kern="1200" dirty="0" err="1">
                <a:solidFill>
                  <a:schemeClr val="tx1"/>
                </a:solidFill>
                <a:latin typeface="+mn-lt"/>
                <a:ea typeface="+mn-ea"/>
                <a:cs typeface="+mn-cs"/>
              </a:rPr>
              <a:t>process</a:t>
            </a:r>
            <a:r>
              <a:rPr lang="tr-TR" sz="3800" kern="1200" dirty="0">
                <a:solidFill>
                  <a:schemeClr val="tx1"/>
                </a:solidFill>
                <a:latin typeface="+mn-lt"/>
                <a:ea typeface="+mn-ea"/>
                <a:cs typeface="+mn-cs"/>
              </a:rPr>
              <a:t> </a:t>
            </a:r>
            <a:r>
              <a:rPr lang="tr-TR" sz="3800" kern="1200" dirty="0" err="1">
                <a:solidFill>
                  <a:schemeClr val="tx1"/>
                </a:solidFill>
                <a:latin typeface="+mn-lt"/>
                <a:ea typeface="+mn-ea"/>
                <a:cs typeface="+mn-cs"/>
              </a:rPr>
              <a:t>with</a:t>
            </a:r>
            <a:r>
              <a:rPr lang="tr-TR" sz="3800" kern="1200" dirty="0">
                <a:solidFill>
                  <a:schemeClr val="tx1"/>
                </a:solidFill>
                <a:latin typeface="+mn-lt"/>
                <a:ea typeface="+mn-ea"/>
                <a:cs typeface="+mn-cs"/>
              </a:rPr>
              <a:t> VADER</a:t>
            </a:r>
            <a:br>
              <a:rPr lang="en-US" sz="3800" kern="1200" dirty="0">
                <a:solidFill>
                  <a:schemeClr val="tx1"/>
                </a:solidFill>
                <a:latin typeface="+mn-lt"/>
                <a:ea typeface="+mn-ea"/>
                <a:cs typeface="+mn-cs"/>
              </a:rPr>
            </a:br>
            <a:endParaRPr lang="en-US" sz="3800" kern="1200" dirty="0">
              <a:solidFill>
                <a:schemeClr val="tx1"/>
              </a:solidFill>
              <a:latin typeface="+mj-lt"/>
              <a:ea typeface="+mj-ea"/>
              <a:cs typeface="+mj-cs"/>
            </a:endParaRPr>
          </a:p>
        </p:txBody>
      </p:sp>
      <p:sp>
        <p:nvSpPr>
          <p:cNvPr id="3" name="Metin Yer Tutucusu 2">
            <a:extLst>
              <a:ext uri="{FF2B5EF4-FFF2-40B4-BE49-F238E27FC236}">
                <a16:creationId xmlns:a16="http://schemas.microsoft.com/office/drawing/2014/main" id="{0236AC1A-8B7E-A9A7-63F7-938959F5C112}"/>
              </a:ext>
            </a:extLst>
          </p:cNvPr>
          <p:cNvSpPr>
            <a:spLocks noGrp="1"/>
          </p:cNvSpPr>
          <p:nvPr>
            <p:ph type="body" idx="1"/>
          </p:nvPr>
        </p:nvSpPr>
        <p:spPr>
          <a:xfrm>
            <a:off x="638882" y="4631161"/>
            <a:ext cx="3571810" cy="1559327"/>
          </a:xfrm>
        </p:spPr>
        <p:txBody>
          <a:bodyPr vert="horz" lIns="91440" tIns="45720" rIns="91440" bIns="45720" rtlCol="0">
            <a:normAutofit/>
          </a:bodyPr>
          <a:lstStyle/>
          <a:p>
            <a:endParaRPr lang="en-US" sz="2400" kern="1200" dirty="0">
              <a:solidFill>
                <a:schemeClr val="tx1"/>
              </a:solidFill>
              <a:latin typeface="+mn-lt"/>
              <a:ea typeface="+mn-ea"/>
              <a:cs typeface="+mn-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ekran görüntüsü, metin içeren bir resim&#10;&#10;Açıklama otomatik olarak oluşturuldu">
            <a:extLst>
              <a:ext uri="{FF2B5EF4-FFF2-40B4-BE49-F238E27FC236}">
                <a16:creationId xmlns:a16="http://schemas.microsoft.com/office/drawing/2014/main" id="{201CCF4B-A01E-102B-E00F-6C368A3D701E}"/>
              </a:ext>
            </a:extLst>
          </p:cNvPr>
          <p:cNvPicPr>
            <a:picLocks noChangeAspect="1"/>
          </p:cNvPicPr>
          <p:nvPr/>
        </p:nvPicPr>
        <p:blipFill>
          <a:blip r:embed="rId2"/>
          <a:stretch>
            <a:fillRect/>
          </a:stretch>
        </p:blipFill>
        <p:spPr>
          <a:xfrm>
            <a:off x="4654296" y="646675"/>
            <a:ext cx="7214616" cy="5537217"/>
          </a:xfrm>
          <a:prstGeom prst="rect">
            <a:avLst/>
          </a:prstGeom>
        </p:spPr>
      </p:pic>
    </p:spTree>
    <p:extLst>
      <p:ext uri="{BB962C8B-B14F-4D97-AF65-F5344CB8AC3E}">
        <p14:creationId xmlns:p14="http://schemas.microsoft.com/office/powerpoint/2010/main" val="55115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42E87A-3552-D764-E29E-3E085B1CE50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CA9DC-614F-AE69-0261-1A8409431BB9}"/>
              </a:ext>
            </a:extLst>
          </p:cNvPr>
          <p:cNvSpPr>
            <a:spLocks noGrp="1"/>
          </p:cNvSpPr>
          <p:nvPr>
            <p:ph type="title"/>
          </p:nvPr>
        </p:nvSpPr>
        <p:spPr>
          <a:xfrm>
            <a:off x="556325" y="639520"/>
            <a:ext cx="3429000" cy="1719072"/>
          </a:xfrm>
        </p:spPr>
        <p:txBody>
          <a:bodyPr vert="horz" lIns="91440" tIns="45720" rIns="91440" bIns="45720" rtlCol="0" anchor="b">
            <a:normAutofit/>
          </a:bodyPr>
          <a:lstStyle/>
          <a:p>
            <a:r>
              <a:rPr lang="en-US" sz="3800" kern="1200" dirty="0">
                <a:solidFill>
                  <a:schemeClr val="tx1"/>
                </a:solidFill>
                <a:latin typeface="+mj-lt"/>
                <a:ea typeface="+mj-ea"/>
                <a:cs typeface="+mj-cs"/>
              </a:rPr>
              <a:t>Average </a:t>
            </a:r>
            <a:r>
              <a:rPr lang="tr-TR" sz="3800" kern="1200" dirty="0" err="1">
                <a:solidFill>
                  <a:schemeClr val="tx1"/>
                </a:solidFill>
                <a:latin typeface="+mj-lt"/>
                <a:ea typeface="+mj-ea"/>
                <a:cs typeface="+mj-cs"/>
              </a:rPr>
              <a:t>Compound</a:t>
            </a:r>
            <a:r>
              <a:rPr lang="tr-TR" sz="3800" kern="1200" dirty="0">
                <a:solidFill>
                  <a:schemeClr val="tx1"/>
                </a:solidFill>
                <a:latin typeface="+mj-lt"/>
                <a:ea typeface="+mj-ea"/>
                <a:cs typeface="+mj-cs"/>
              </a:rPr>
              <a:t> </a:t>
            </a:r>
            <a:r>
              <a:rPr lang="en-US" sz="3800" kern="1200" dirty="0">
                <a:solidFill>
                  <a:schemeClr val="tx1"/>
                </a:solidFill>
                <a:latin typeface="+mj-lt"/>
                <a:ea typeface="+mj-ea"/>
                <a:cs typeface="+mj-cs"/>
              </a:rPr>
              <a:t>Score Per Month</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845E3653-ABD8-C756-AFA1-0DDF95F9DA83}"/>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p:txBody>
      </p:sp>
      <p:pic>
        <p:nvPicPr>
          <p:cNvPr id="7" name="Resim 6">
            <a:extLst>
              <a:ext uri="{FF2B5EF4-FFF2-40B4-BE49-F238E27FC236}">
                <a16:creationId xmlns:a16="http://schemas.microsoft.com/office/drawing/2014/main" id="{2B62DE86-1619-327F-F403-EC0A281EA6B4}"/>
              </a:ext>
            </a:extLst>
          </p:cNvPr>
          <p:cNvPicPr>
            <a:picLocks noChangeAspect="1"/>
          </p:cNvPicPr>
          <p:nvPr/>
        </p:nvPicPr>
        <p:blipFill>
          <a:blip r:embed="rId2"/>
          <a:stretch>
            <a:fillRect/>
          </a:stretch>
        </p:blipFill>
        <p:spPr>
          <a:xfrm>
            <a:off x="4654296" y="848734"/>
            <a:ext cx="6903720" cy="5160531"/>
          </a:xfrm>
          <a:prstGeom prst="rect">
            <a:avLst/>
          </a:prstGeom>
        </p:spPr>
      </p:pic>
      <p:sp>
        <p:nvSpPr>
          <p:cNvPr id="4" name="Slide Number Placeholder 3">
            <a:extLst>
              <a:ext uri="{FF2B5EF4-FFF2-40B4-BE49-F238E27FC236}">
                <a16:creationId xmlns:a16="http://schemas.microsoft.com/office/drawing/2014/main" id="{81DA7AC3-E985-C9FF-0367-9CCFF8544CC2}"/>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191F8B1D-7B11-AC41-BEB4-AE91BA1246E6}" type="slidenum">
              <a:rPr lang="en-US" sz="1200" smtClean="0">
                <a:solidFill>
                  <a:schemeClr val="tx1">
                    <a:tint val="75000"/>
                  </a:schemeClr>
                </a:solidFill>
              </a:rPr>
              <a:pPr>
                <a:spcAft>
                  <a:spcPts val="600"/>
                </a:spcAft>
              </a:pPr>
              <a:t>12</a:t>
            </a:fld>
            <a:endParaRPr lang="en-US" sz="1200">
              <a:solidFill>
                <a:schemeClr val="tx1">
                  <a:tint val="75000"/>
                </a:schemeClr>
              </a:solidFill>
            </a:endParaRPr>
          </a:p>
        </p:txBody>
      </p:sp>
    </p:spTree>
    <p:extLst>
      <p:ext uri="{BB962C8B-B14F-4D97-AF65-F5344CB8AC3E}">
        <p14:creationId xmlns:p14="http://schemas.microsoft.com/office/powerpoint/2010/main" val="2617816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4EBB5B4-CC3C-0744-1056-4BD9332A186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a:solidFill>
                  <a:schemeClr val="tx1"/>
                </a:solidFill>
                <a:latin typeface="+mj-lt"/>
                <a:ea typeface="+mj-ea"/>
                <a:cs typeface="+mj-cs"/>
              </a:rPr>
              <a:t>Average Negative Sentiment Score Per Month</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9D0F5C4A-8AF9-5FD2-5A39-634EDC0F32B3}"/>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endParaRPr lang="en-US" sz="2200" dirty="0"/>
          </a:p>
        </p:txBody>
      </p:sp>
      <p:pic>
        <p:nvPicPr>
          <p:cNvPr id="7" name="Resim Yer Tutucusu 6">
            <a:extLst>
              <a:ext uri="{FF2B5EF4-FFF2-40B4-BE49-F238E27FC236}">
                <a16:creationId xmlns:a16="http://schemas.microsoft.com/office/drawing/2014/main" id="{8E72AB75-E027-FBE7-C151-22BE7324DD54}"/>
              </a:ext>
            </a:extLst>
          </p:cNvPr>
          <p:cNvPicPr>
            <a:picLocks noGrp="1" noChangeAspect="1"/>
          </p:cNvPicPr>
          <p:nvPr>
            <p:ph type="pic" idx="1"/>
          </p:nvPr>
        </p:nvPicPr>
        <p:blipFill>
          <a:blip r:embed="rId2"/>
          <a:srcRect l="2608" r="2608"/>
          <a:stretch/>
        </p:blipFill>
        <p:spPr>
          <a:xfrm>
            <a:off x="4654296" y="706742"/>
            <a:ext cx="6903720" cy="5444516"/>
          </a:xfrm>
          <a:prstGeom prst="rect">
            <a:avLst/>
          </a:prstGeom>
        </p:spPr>
      </p:pic>
      <p:sp>
        <p:nvSpPr>
          <p:cNvPr id="5" name="Slayt Numarası Yer Tutucusu 4">
            <a:extLst>
              <a:ext uri="{FF2B5EF4-FFF2-40B4-BE49-F238E27FC236}">
                <a16:creationId xmlns:a16="http://schemas.microsoft.com/office/drawing/2014/main" id="{EC831194-8913-C5E5-F80C-C2B57119C97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191F8B1D-7B11-AC41-BEB4-AE91BA1246E6}" type="slidenum">
              <a:rPr lang="en-US" sz="1200" smtClean="0">
                <a:solidFill>
                  <a:schemeClr val="tx1">
                    <a:tint val="75000"/>
                  </a:schemeClr>
                </a:solidFill>
              </a:rPr>
              <a:pPr>
                <a:spcAft>
                  <a:spcPts val="600"/>
                </a:spcAft>
              </a:pPr>
              <a:t>13</a:t>
            </a:fld>
            <a:endParaRPr lang="en-US" sz="1200">
              <a:solidFill>
                <a:schemeClr val="tx1">
                  <a:tint val="75000"/>
                </a:schemeClr>
              </a:solidFill>
            </a:endParaRPr>
          </a:p>
        </p:txBody>
      </p:sp>
    </p:spTree>
    <p:extLst>
      <p:ext uri="{BB962C8B-B14F-4D97-AF65-F5344CB8AC3E}">
        <p14:creationId xmlns:p14="http://schemas.microsoft.com/office/powerpoint/2010/main" val="346414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DDBD6CD-6D35-A7E1-8813-DCA7B87DAF1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Average Positive Sentiment Score Per Month</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Yer Tutucusu 3">
            <a:extLst>
              <a:ext uri="{FF2B5EF4-FFF2-40B4-BE49-F238E27FC236}">
                <a16:creationId xmlns:a16="http://schemas.microsoft.com/office/drawing/2014/main" id="{A9553B31-EE1E-411E-283C-A9F38B4A23D8}"/>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endParaRPr lang="en-US" sz="2200"/>
          </a:p>
        </p:txBody>
      </p:sp>
      <p:pic>
        <p:nvPicPr>
          <p:cNvPr id="7" name="Resim Yer Tutucusu 6">
            <a:extLst>
              <a:ext uri="{FF2B5EF4-FFF2-40B4-BE49-F238E27FC236}">
                <a16:creationId xmlns:a16="http://schemas.microsoft.com/office/drawing/2014/main" id="{52028269-51EC-5E61-7026-E93A4D375B08}"/>
              </a:ext>
            </a:extLst>
          </p:cNvPr>
          <p:cNvPicPr>
            <a:picLocks noGrp="1" noChangeAspect="1"/>
          </p:cNvPicPr>
          <p:nvPr>
            <p:ph type="pic" idx="1"/>
          </p:nvPr>
        </p:nvPicPr>
        <p:blipFill>
          <a:blip r:embed="rId2"/>
          <a:srcRect l="2608" r="2608"/>
          <a:stretch/>
        </p:blipFill>
        <p:spPr>
          <a:xfrm>
            <a:off x="4654296" y="706742"/>
            <a:ext cx="6903720" cy="5444516"/>
          </a:xfrm>
          <a:prstGeom prst="rect">
            <a:avLst/>
          </a:prstGeom>
        </p:spPr>
      </p:pic>
      <p:sp>
        <p:nvSpPr>
          <p:cNvPr id="5" name="Slayt Numarası Yer Tutucusu 4">
            <a:extLst>
              <a:ext uri="{FF2B5EF4-FFF2-40B4-BE49-F238E27FC236}">
                <a16:creationId xmlns:a16="http://schemas.microsoft.com/office/drawing/2014/main" id="{63EC2C11-A7DE-C6DA-6CDE-D8D0EA0E1AE3}"/>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191F8B1D-7B11-AC41-BEB4-AE91BA1246E6}" type="slidenum">
              <a:rPr lang="en-US" sz="1200" smtClean="0">
                <a:solidFill>
                  <a:schemeClr val="tx1">
                    <a:tint val="75000"/>
                  </a:schemeClr>
                </a:solidFill>
              </a:rPr>
              <a:pPr>
                <a:spcAft>
                  <a:spcPts val="600"/>
                </a:spcAft>
              </a:pPr>
              <a:t>14</a:t>
            </a:fld>
            <a:endParaRPr lang="en-US" sz="1200">
              <a:solidFill>
                <a:schemeClr val="tx1">
                  <a:tint val="75000"/>
                </a:schemeClr>
              </a:solidFill>
            </a:endParaRPr>
          </a:p>
        </p:txBody>
      </p:sp>
    </p:spTree>
    <p:extLst>
      <p:ext uri="{BB962C8B-B14F-4D97-AF65-F5344CB8AC3E}">
        <p14:creationId xmlns:p14="http://schemas.microsoft.com/office/powerpoint/2010/main" val="271678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0D1C7-5783-0DE9-2B8B-74DEC95D61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31E63-F0CB-3C21-B166-DD00A227F774}"/>
              </a:ext>
            </a:extLst>
          </p:cNvPr>
          <p:cNvSpPr>
            <a:spLocks noGrp="1"/>
          </p:cNvSpPr>
          <p:nvPr>
            <p:ph type="title"/>
          </p:nvPr>
        </p:nvSpPr>
        <p:spPr>
          <a:xfrm>
            <a:off x="831850" y="768350"/>
            <a:ext cx="10515600" cy="1030633"/>
          </a:xfrm>
        </p:spPr>
        <p:txBody>
          <a:bodyPr>
            <a:normAutofit/>
          </a:bodyPr>
          <a:lstStyle/>
          <a:p>
            <a:r>
              <a:rPr lang="en-US" dirty="0"/>
              <a:t>Modeling</a:t>
            </a:r>
          </a:p>
        </p:txBody>
      </p:sp>
      <p:sp>
        <p:nvSpPr>
          <p:cNvPr id="5" name="Text Placeholder 4">
            <a:extLst>
              <a:ext uri="{FF2B5EF4-FFF2-40B4-BE49-F238E27FC236}">
                <a16:creationId xmlns:a16="http://schemas.microsoft.com/office/drawing/2014/main" id="{18AB1D1F-002E-243A-6DA2-0284BA5823CB}"/>
              </a:ext>
            </a:extLst>
          </p:cNvPr>
          <p:cNvSpPr>
            <a:spLocks noGrp="1"/>
          </p:cNvSpPr>
          <p:nvPr>
            <p:ph type="body" idx="1"/>
          </p:nvPr>
        </p:nvSpPr>
        <p:spPr>
          <a:xfrm>
            <a:off x="831850" y="2007705"/>
            <a:ext cx="10515600" cy="4081946"/>
          </a:xfrm>
        </p:spPr>
        <p:txBody>
          <a:bodyPr/>
          <a:lstStyle/>
          <a:p>
            <a:r>
              <a:rPr lang="en-US" dirty="0">
                <a:latin typeface="system-ui"/>
              </a:rPr>
              <a:t>After made the visualizations, we implemented Logistic Regression model. We chose logistic regression for this project due to the following reasons:</a:t>
            </a:r>
            <a:endParaRPr lang="tr-TR" dirty="0">
              <a:latin typeface="system-ui"/>
            </a:endParaRPr>
          </a:p>
          <a:p>
            <a:endParaRPr lang="tr-TR" dirty="0">
              <a:latin typeface="system-ui"/>
            </a:endParaRPr>
          </a:p>
          <a:p>
            <a:r>
              <a:rPr lang="tr-TR" b="1" dirty="0">
                <a:solidFill>
                  <a:srgbClr val="FF0000"/>
                </a:solidFill>
                <a:latin typeface="system-ui"/>
              </a:rPr>
              <a:t>-</a:t>
            </a:r>
            <a:r>
              <a:rPr lang="tr-TR" dirty="0">
                <a:latin typeface="system-ui"/>
              </a:rPr>
              <a:t> </a:t>
            </a:r>
            <a:r>
              <a:rPr lang="tr-TR" dirty="0" err="1">
                <a:latin typeface="system-ui"/>
              </a:rPr>
              <a:t>Simplicity</a:t>
            </a:r>
            <a:r>
              <a:rPr lang="tr-TR" dirty="0">
                <a:latin typeface="system-ui"/>
              </a:rPr>
              <a:t> </a:t>
            </a:r>
            <a:r>
              <a:rPr lang="tr-TR" dirty="0" err="1">
                <a:latin typeface="system-ui"/>
              </a:rPr>
              <a:t>and</a:t>
            </a:r>
            <a:r>
              <a:rPr lang="tr-TR" dirty="0">
                <a:latin typeface="system-ui"/>
              </a:rPr>
              <a:t> </a:t>
            </a:r>
            <a:r>
              <a:rPr lang="tr-TR" dirty="0" err="1">
                <a:latin typeface="system-ui"/>
              </a:rPr>
              <a:t>Interpretability</a:t>
            </a:r>
            <a:endParaRPr lang="tr-TR" dirty="0">
              <a:latin typeface="system-ui"/>
            </a:endParaRPr>
          </a:p>
          <a:p>
            <a:r>
              <a:rPr lang="tr-TR" dirty="0">
                <a:solidFill>
                  <a:srgbClr val="FF0000"/>
                </a:solidFill>
                <a:latin typeface="system-ui"/>
              </a:rPr>
              <a:t>- </a:t>
            </a:r>
            <a:r>
              <a:rPr lang="tr-TR" dirty="0" err="1">
                <a:latin typeface="system-ui"/>
              </a:rPr>
              <a:t>Efficiency</a:t>
            </a:r>
            <a:r>
              <a:rPr lang="tr-TR" dirty="0">
                <a:latin typeface="system-ui"/>
              </a:rPr>
              <a:t> </a:t>
            </a:r>
            <a:r>
              <a:rPr lang="tr-TR" dirty="0" err="1">
                <a:latin typeface="system-ui"/>
              </a:rPr>
              <a:t>for</a:t>
            </a:r>
            <a:r>
              <a:rPr lang="tr-TR" dirty="0">
                <a:latin typeface="system-ui"/>
              </a:rPr>
              <a:t> High-</a:t>
            </a:r>
            <a:r>
              <a:rPr lang="tr-TR" dirty="0" err="1">
                <a:latin typeface="system-ui"/>
              </a:rPr>
              <a:t>Dimensional</a:t>
            </a:r>
            <a:r>
              <a:rPr lang="tr-TR" dirty="0">
                <a:latin typeface="system-ui"/>
              </a:rPr>
              <a:t> Data</a:t>
            </a:r>
          </a:p>
          <a:p>
            <a:r>
              <a:rPr lang="tr-TR" dirty="0">
                <a:solidFill>
                  <a:srgbClr val="FF0000"/>
                </a:solidFill>
                <a:latin typeface="system-ui"/>
              </a:rPr>
              <a:t>-</a:t>
            </a:r>
            <a:r>
              <a:rPr lang="tr-TR" dirty="0">
                <a:latin typeface="system-ui"/>
              </a:rPr>
              <a:t> </a:t>
            </a:r>
            <a:r>
              <a:rPr lang="tr-TR" dirty="0" err="1">
                <a:latin typeface="system-ui"/>
              </a:rPr>
              <a:t>Good</a:t>
            </a:r>
            <a:r>
              <a:rPr lang="tr-TR" dirty="0">
                <a:latin typeface="system-ui"/>
              </a:rPr>
              <a:t> </a:t>
            </a:r>
            <a:r>
              <a:rPr lang="tr-TR" dirty="0" err="1">
                <a:latin typeface="system-ui"/>
              </a:rPr>
              <a:t>Baseline</a:t>
            </a:r>
            <a:r>
              <a:rPr lang="tr-TR" dirty="0">
                <a:latin typeface="system-ui"/>
              </a:rPr>
              <a:t> Model</a:t>
            </a:r>
          </a:p>
          <a:p>
            <a:r>
              <a:rPr lang="tr-TR" dirty="0">
                <a:solidFill>
                  <a:srgbClr val="FF0000"/>
                </a:solidFill>
                <a:latin typeface="system-ui"/>
              </a:rPr>
              <a:t>-</a:t>
            </a:r>
            <a:r>
              <a:rPr lang="tr-TR" dirty="0">
                <a:latin typeface="system-ui"/>
              </a:rPr>
              <a:t> Compatibility </a:t>
            </a:r>
            <a:r>
              <a:rPr lang="tr-TR" dirty="0" err="1">
                <a:latin typeface="system-ui"/>
              </a:rPr>
              <a:t>with</a:t>
            </a:r>
            <a:r>
              <a:rPr lang="tr-TR" dirty="0">
                <a:latin typeface="system-ui"/>
              </a:rPr>
              <a:t> TF-IDF </a:t>
            </a:r>
            <a:r>
              <a:rPr lang="tr-TR" dirty="0" err="1">
                <a:latin typeface="system-ui"/>
              </a:rPr>
              <a:t>Features</a:t>
            </a:r>
            <a:endParaRPr lang="tr-TR" dirty="0">
              <a:latin typeface="system-ui"/>
            </a:endParaRPr>
          </a:p>
          <a:p>
            <a:r>
              <a:rPr lang="tr-TR" dirty="0">
                <a:solidFill>
                  <a:srgbClr val="FF0000"/>
                </a:solidFill>
                <a:latin typeface="system-ui"/>
              </a:rPr>
              <a:t>-</a:t>
            </a:r>
            <a:r>
              <a:rPr lang="tr-TR" dirty="0">
                <a:latin typeface="system-ui"/>
              </a:rPr>
              <a:t> </a:t>
            </a:r>
            <a:r>
              <a:rPr lang="tr-TR" dirty="0" err="1">
                <a:latin typeface="system-ui"/>
              </a:rPr>
              <a:t>Probabilistic</a:t>
            </a:r>
            <a:r>
              <a:rPr lang="tr-TR" dirty="0">
                <a:latin typeface="system-ui"/>
              </a:rPr>
              <a:t> </a:t>
            </a:r>
            <a:r>
              <a:rPr lang="tr-TR" dirty="0" err="1">
                <a:latin typeface="system-ui"/>
              </a:rPr>
              <a:t>Outputs</a:t>
            </a:r>
            <a:endParaRPr lang="tr-TR" dirty="0">
              <a:latin typeface="system-ui"/>
            </a:endParaRPr>
          </a:p>
        </p:txBody>
      </p:sp>
      <p:sp>
        <p:nvSpPr>
          <p:cNvPr id="4" name="Slide Number Placeholder 3">
            <a:extLst>
              <a:ext uri="{FF2B5EF4-FFF2-40B4-BE49-F238E27FC236}">
                <a16:creationId xmlns:a16="http://schemas.microsoft.com/office/drawing/2014/main" id="{BB2DDBFB-4129-055F-AE72-07488F90FBA8}"/>
              </a:ext>
            </a:extLst>
          </p:cNvPr>
          <p:cNvSpPr>
            <a:spLocks noGrp="1"/>
          </p:cNvSpPr>
          <p:nvPr>
            <p:ph type="sldNum" sz="quarter" idx="4294967295"/>
          </p:nvPr>
        </p:nvSpPr>
        <p:spPr>
          <a:xfrm>
            <a:off x="11210925" y="6613525"/>
            <a:ext cx="981075" cy="236538"/>
          </a:xfrm>
        </p:spPr>
        <p:txBody>
          <a:bodyPr/>
          <a:lstStyle/>
          <a:p>
            <a:fld id="{191F8B1D-7B11-AC41-BEB4-AE91BA1246E6}" type="slidenum">
              <a:rPr lang="en-US" smtClean="0"/>
              <a:pPr/>
              <a:t>15</a:t>
            </a:fld>
            <a:endParaRPr lang="en-US" dirty="0"/>
          </a:p>
        </p:txBody>
      </p:sp>
    </p:spTree>
    <p:extLst>
      <p:ext uri="{BB962C8B-B14F-4D97-AF65-F5344CB8AC3E}">
        <p14:creationId xmlns:p14="http://schemas.microsoft.com/office/powerpoint/2010/main" val="49344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AD353-4A3F-1FDA-FBF8-8FDC872B5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31F48-0C6D-0F14-3CDD-BA6094EA72C0}"/>
              </a:ext>
            </a:extLst>
          </p:cNvPr>
          <p:cNvSpPr>
            <a:spLocks noGrp="1"/>
          </p:cNvSpPr>
          <p:nvPr>
            <p:ph type="title"/>
          </p:nvPr>
        </p:nvSpPr>
        <p:spPr>
          <a:xfrm>
            <a:off x="831850" y="768350"/>
            <a:ext cx="10515600" cy="1030633"/>
          </a:xfrm>
        </p:spPr>
        <p:txBody>
          <a:bodyPr>
            <a:normAutofit/>
          </a:bodyPr>
          <a:lstStyle/>
          <a:p>
            <a:r>
              <a:rPr lang="en-US" dirty="0"/>
              <a:t>Modeling</a:t>
            </a:r>
          </a:p>
        </p:txBody>
      </p:sp>
      <p:sp>
        <p:nvSpPr>
          <p:cNvPr id="5" name="Text Placeholder 4">
            <a:extLst>
              <a:ext uri="{FF2B5EF4-FFF2-40B4-BE49-F238E27FC236}">
                <a16:creationId xmlns:a16="http://schemas.microsoft.com/office/drawing/2014/main" id="{ECE7E664-7F9E-21EF-0690-638CB02BEED9}"/>
              </a:ext>
            </a:extLst>
          </p:cNvPr>
          <p:cNvSpPr>
            <a:spLocks noGrp="1"/>
          </p:cNvSpPr>
          <p:nvPr>
            <p:ph type="body" idx="1"/>
          </p:nvPr>
        </p:nvSpPr>
        <p:spPr>
          <a:xfrm>
            <a:off x="831850" y="2007705"/>
            <a:ext cx="10515600" cy="4081946"/>
          </a:xfrm>
        </p:spPr>
        <p:txBody>
          <a:bodyPr/>
          <a:lstStyle/>
          <a:p>
            <a:r>
              <a:rPr lang="en-US" b="1" dirty="0">
                <a:latin typeface="system-ui"/>
              </a:rPr>
              <a:t>Training, Evaluation, and Fine-tuning</a:t>
            </a:r>
          </a:p>
          <a:p>
            <a:r>
              <a:rPr lang="en-US" dirty="0">
                <a:latin typeface="system-ui"/>
              </a:rPr>
              <a:t>We </a:t>
            </a:r>
            <a:r>
              <a:rPr lang="en-US" dirty="0" err="1">
                <a:latin typeface="system-ui"/>
              </a:rPr>
              <a:t>splitted</a:t>
            </a:r>
            <a:r>
              <a:rPr lang="en-US" dirty="0">
                <a:latin typeface="system-ui"/>
              </a:rPr>
              <a:t> our data as training(60%), validation(20%) and test(20%). </a:t>
            </a:r>
            <a:endParaRPr lang="tr-TR" dirty="0">
              <a:latin typeface="system-ui"/>
            </a:endParaRPr>
          </a:p>
          <a:p>
            <a:endParaRPr lang="tr-TR" dirty="0">
              <a:latin typeface="system-ui"/>
            </a:endParaRPr>
          </a:p>
          <a:p>
            <a:r>
              <a:rPr lang="en-US" dirty="0">
                <a:latin typeface="system-ui"/>
              </a:rPr>
              <a:t>We evaluated the model’s performance with validation set to ensure the generalization and avoid overfitting. We used predefined key evaluation metrics to evaluate our models.</a:t>
            </a:r>
            <a:endParaRPr lang="tr-TR" dirty="0">
              <a:latin typeface="system-ui"/>
            </a:endParaRPr>
          </a:p>
          <a:p>
            <a:endParaRPr lang="tr-TR" dirty="0">
              <a:latin typeface="system-ui"/>
            </a:endParaRPr>
          </a:p>
          <a:p>
            <a:r>
              <a:rPr lang="tr-TR" dirty="0">
                <a:latin typeface="system-ui"/>
              </a:rPr>
              <a:t>W</a:t>
            </a:r>
            <a:r>
              <a:rPr lang="en-US" dirty="0">
                <a:latin typeface="system-ui"/>
              </a:rPr>
              <a:t>e did grid search operation to find optimal parameters for Logistic Regression in our task. We then defined the C parameter as 10 and penalty parameters as l2. Then we did the same process to test our parameter changed model.</a:t>
            </a:r>
          </a:p>
          <a:p>
            <a:endParaRPr lang="en-US" dirty="0">
              <a:latin typeface="system-ui"/>
            </a:endParaRPr>
          </a:p>
          <a:p>
            <a:endParaRPr lang="tr-TR" dirty="0">
              <a:latin typeface="system-ui"/>
            </a:endParaRPr>
          </a:p>
        </p:txBody>
      </p:sp>
      <p:sp>
        <p:nvSpPr>
          <p:cNvPr id="4" name="Slide Number Placeholder 3">
            <a:extLst>
              <a:ext uri="{FF2B5EF4-FFF2-40B4-BE49-F238E27FC236}">
                <a16:creationId xmlns:a16="http://schemas.microsoft.com/office/drawing/2014/main" id="{E7F3D172-EFB7-683F-B83A-2045F2F1A1F8}"/>
              </a:ext>
            </a:extLst>
          </p:cNvPr>
          <p:cNvSpPr>
            <a:spLocks noGrp="1"/>
          </p:cNvSpPr>
          <p:nvPr>
            <p:ph type="sldNum" sz="quarter" idx="4294967295"/>
          </p:nvPr>
        </p:nvSpPr>
        <p:spPr>
          <a:xfrm>
            <a:off x="11210925" y="6613525"/>
            <a:ext cx="981075" cy="236538"/>
          </a:xfrm>
        </p:spPr>
        <p:txBody>
          <a:bodyPr/>
          <a:lstStyle/>
          <a:p>
            <a:fld id="{191F8B1D-7B11-AC41-BEB4-AE91BA1246E6}" type="slidenum">
              <a:rPr lang="en-US" smtClean="0"/>
              <a:pPr/>
              <a:t>16</a:t>
            </a:fld>
            <a:endParaRPr lang="en-US" dirty="0"/>
          </a:p>
        </p:txBody>
      </p:sp>
    </p:spTree>
    <p:extLst>
      <p:ext uri="{BB962C8B-B14F-4D97-AF65-F5344CB8AC3E}">
        <p14:creationId xmlns:p14="http://schemas.microsoft.com/office/powerpoint/2010/main" val="1703968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854766"/>
            <a:ext cx="10515600" cy="1003851"/>
          </a:xfrm>
        </p:spPr>
        <p:txBody>
          <a:bodyPr>
            <a:normAutofit/>
          </a:bodyPr>
          <a:lstStyle/>
          <a:p>
            <a:r>
              <a:rPr lang="en-US" dirty="0"/>
              <a:t>Evaluation</a:t>
            </a:r>
          </a:p>
        </p:txBody>
      </p:sp>
      <p:sp>
        <p:nvSpPr>
          <p:cNvPr id="5" name="Text Placeholder 4"/>
          <p:cNvSpPr>
            <a:spLocks noGrp="1"/>
          </p:cNvSpPr>
          <p:nvPr>
            <p:ph type="body" idx="1"/>
          </p:nvPr>
        </p:nvSpPr>
        <p:spPr>
          <a:xfrm>
            <a:off x="831850" y="1749287"/>
            <a:ext cx="10515600" cy="4340363"/>
          </a:xfrm>
        </p:spPr>
        <p:txBody>
          <a:bodyPr/>
          <a:lstStyle/>
          <a:p>
            <a:r>
              <a:rPr lang="en-US" dirty="0"/>
              <a:t>We used predefined evaluation</a:t>
            </a:r>
            <a:r>
              <a:rPr lang="tr-TR" dirty="0"/>
              <a:t> </a:t>
            </a:r>
            <a:r>
              <a:rPr lang="tr-TR" dirty="0" err="1"/>
              <a:t>metrics</a:t>
            </a:r>
            <a:r>
              <a:rPr lang="tr-TR" dirty="0"/>
              <a:t> </a:t>
            </a:r>
            <a:r>
              <a:rPr lang="tr-TR" dirty="0" err="1"/>
              <a:t>to</a:t>
            </a:r>
            <a:r>
              <a:rPr lang="tr-TR" dirty="0"/>
              <a:t> </a:t>
            </a:r>
            <a:r>
              <a:rPr lang="tr-TR" dirty="0" err="1"/>
              <a:t>evaluate</a:t>
            </a:r>
            <a:r>
              <a:rPr lang="tr-TR" dirty="0"/>
              <a:t> </a:t>
            </a:r>
            <a:r>
              <a:rPr lang="tr-TR" dirty="0" err="1"/>
              <a:t>the</a:t>
            </a:r>
            <a:r>
              <a:rPr lang="tr-TR" dirty="0"/>
              <a:t> </a:t>
            </a:r>
            <a:r>
              <a:rPr lang="tr-TR" dirty="0" err="1"/>
              <a:t>success</a:t>
            </a:r>
            <a:r>
              <a:rPr lang="tr-TR" dirty="0"/>
              <a:t> of </a:t>
            </a:r>
            <a:r>
              <a:rPr lang="tr-TR" dirty="0" err="1"/>
              <a:t>our</a:t>
            </a:r>
            <a:r>
              <a:rPr lang="tr-TR" dirty="0"/>
              <a:t> </a:t>
            </a:r>
            <a:r>
              <a:rPr lang="tr-TR" dirty="0" err="1"/>
              <a:t>models</a:t>
            </a:r>
            <a:r>
              <a:rPr lang="tr-TR" dirty="0"/>
              <a:t>.</a:t>
            </a:r>
          </a:p>
          <a:p>
            <a:r>
              <a:rPr lang="tr-TR" dirty="0" err="1"/>
              <a:t>We</a:t>
            </a:r>
            <a:r>
              <a:rPr lang="tr-TR" dirty="0"/>
              <a:t> </a:t>
            </a:r>
            <a:r>
              <a:rPr lang="tr-TR" dirty="0" err="1"/>
              <a:t>calculated</a:t>
            </a:r>
            <a:r>
              <a:rPr lang="tr-TR" dirty="0"/>
              <a:t> ‘</a:t>
            </a:r>
            <a:r>
              <a:rPr lang="tr-TR" dirty="0" err="1"/>
              <a:t>classification</a:t>
            </a:r>
            <a:r>
              <a:rPr lang="tr-TR" dirty="0"/>
              <a:t> </a:t>
            </a:r>
            <a:r>
              <a:rPr lang="tr-TR" dirty="0" err="1"/>
              <a:t>report</a:t>
            </a:r>
            <a:r>
              <a:rPr lang="tr-TR" dirty="0"/>
              <a:t>’ </a:t>
            </a:r>
            <a:r>
              <a:rPr lang="tr-TR" dirty="0" err="1"/>
              <a:t>for</a:t>
            </a:r>
            <a:r>
              <a:rPr lang="tr-TR" dirty="0"/>
              <a:t> </a:t>
            </a:r>
            <a:r>
              <a:rPr lang="tr-TR" dirty="0" err="1"/>
              <a:t>both</a:t>
            </a:r>
            <a:r>
              <a:rPr lang="tr-TR" dirty="0"/>
              <a:t> </a:t>
            </a:r>
            <a:r>
              <a:rPr lang="tr-TR" dirty="0" err="1"/>
              <a:t>models</a:t>
            </a:r>
            <a:r>
              <a:rPr lang="tr-TR" dirty="0"/>
              <a:t>. </a:t>
            </a:r>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17</a:t>
            </a:fld>
            <a:endParaRPr lang="en-US" dirty="0"/>
          </a:p>
        </p:txBody>
      </p:sp>
    </p:spTree>
    <p:extLst>
      <p:ext uri="{BB962C8B-B14F-4D97-AF65-F5344CB8AC3E}">
        <p14:creationId xmlns:p14="http://schemas.microsoft.com/office/powerpoint/2010/main" val="1780239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EF8D63-B32C-C48A-0AC7-DF47306C0C27}"/>
              </a:ext>
            </a:extLst>
          </p:cNvPr>
          <p:cNvSpPr>
            <a:spLocks noGrp="1"/>
          </p:cNvSpPr>
          <p:nvPr>
            <p:ph type="title"/>
          </p:nvPr>
        </p:nvSpPr>
        <p:spPr>
          <a:xfrm>
            <a:off x="831850" y="369456"/>
            <a:ext cx="10515600" cy="1967344"/>
          </a:xfrm>
        </p:spPr>
        <p:txBody>
          <a:bodyPr/>
          <a:lstStyle/>
          <a:p>
            <a:r>
              <a:rPr lang="tr-TR" dirty="0" err="1"/>
              <a:t>Default</a:t>
            </a:r>
            <a:r>
              <a:rPr lang="tr-TR" dirty="0"/>
              <a:t> </a:t>
            </a:r>
            <a:r>
              <a:rPr lang="tr-TR" dirty="0" err="1"/>
              <a:t>Model’s</a:t>
            </a:r>
            <a:r>
              <a:rPr lang="tr-TR" dirty="0"/>
              <a:t> </a:t>
            </a:r>
            <a:r>
              <a:rPr lang="tr-TR" dirty="0" err="1"/>
              <a:t>Validation</a:t>
            </a:r>
            <a:r>
              <a:rPr lang="tr-TR" dirty="0"/>
              <a:t> Set </a:t>
            </a:r>
            <a:r>
              <a:rPr lang="tr-TR" dirty="0" err="1"/>
              <a:t>Classification</a:t>
            </a:r>
            <a:r>
              <a:rPr lang="tr-TR" dirty="0"/>
              <a:t> Report</a:t>
            </a:r>
            <a:endParaRPr lang="en-US" dirty="0"/>
          </a:p>
        </p:txBody>
      </p:sp>
      <p:graphicFrame>
        <p:nvGraphicFramePr>
          <p:cNvPr id="4" name="Diyagram 3">
            <a:extLst>
              <a:ext uri="{FF2B5EF4-FFF2-40B4-BE49-F238E27FC236}">
                <a16:creationId xmlns:a16="http://schemas.microsoft.com/office/drawing/2014/main" id="{CFB538CE-C5C7-762E-2CEC-75C99FAC1AA8}"/>
              </a:ext>
            </a:extLst>
          </p:cNvPr>
          <p:cNvGraphicFramePr/>
          <p:nvPr>
            <p:extLst>
              <p:ext uri="{D42A27DB-BD31-4B8C-83A1-F6EECF244321}">
                <p14:modId xmlns:p14="http://schemas.microsoft.com/office/powerpoint/2010/main" val="472845323"/>
              </p:ext>
            </p:extLst>
          </p:nvPr>
        </p:nvGraphicFramePr>
        <p:xfrm>
          <a:off x="831850" y="2715491"/>
          <a:ext cx="10515600" cy="3374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95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tr-TR" sz="6000" dirty="0" err="1"/>
              <a:t>Default</a:t>
            </a:r>
            <a:r>
              <a:rPr lang="tr-TR" sz="6000" dirty="0"/>
              <a:t> </a:t>
            </a:r>
            <a:r>
              <a:rPr lang="tr-TR" sz="6000" dirty="0" err="1"/>
              <a:t>Model’s</a:t>
            </a:r>
            <a:r>
              <a:rPr lang="tr-TR" sz="6000" dirty="0"/>
              <a:t> Test Set </a:t>
            </a:r>
            <a:r>
              <a:rPr lang="tr-TR" sz="6000" dirty="0" err="1"/>
              <a:t>Classification</a:t>
            </a:r>
            <a:r>
              <a:rPr lang="tr-TR" sz="6000" dirty="0"/>
              <a:t> Report</a:t>
            </a:r>
            <a:endParaRPr lang="en-US" sz="6000" dirty="0"/>
          </a:p>
        </p:txBody>
      </p:sp>
      <p:graphicFrame>
        <p:nvGraphicFramePr>
          <p:cNvPr id="5" name="Diyagram 4">
            <a:extLst>
              <a:ext uri="{FF2B5EF4-FFF2-40B4-BE49-F238E27FC236}">
                <a16:creationId xmlns:a16="http://schemas.microsoft.com/office/drawing/2014/main" id="{4A4AE7CD-6264-1066-EDDA-106A3C87DF38}"/>
              </a:ext>
            </a:extLst>
          </p:cNvPr>
          <p:cNvGraphicFramePr/>
          <p:nvPr>
            <p:extLst>
              <p:ext uri="{D42A27DB-BD31-4B8C-83A1-F6EECF244321}">
                <p14:modId xmlns:p14="http://schemas.microsoft.com/office/powerpoint/2010/main" val="2551415737"/>
              </p:ext>
            </p:extLst>
          </p:nvPr>
        </p:nvGraphicFramePr>
        <p:xfrm>
          <a:off x="838200" y="2480485"/>
          <a:ext cx="10515600" cy="3523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971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26774"/>
            <a:ext cx="10515600" cy="1347717"/>
          </a:xfrm>
        </p:spPr>
        <p:txBody>
          <a:bodyPr>
            <a:normAutofit/>
          </a:bodyPr>
          <a:lstStyle/>
          <a:p>
            <a:r>
              <a:rPr lang="en-US" dirty="0"/>
              <a:t>Problem</a:t>
            </a:r>
          </a:p>
        </p:txBody>
      </p:sp>
      <p:sp>
        <p:nvSpPr>
          <p:cNvPr id="5" name="Text Placeholder 4"/>
          <p:cNvSpPr>
            <a:spLocks noGrp="1"/>
          </p:cNvSpPr>
          <p:nvPr>
            <p:ph type="body" idx="1"/>
          </p:nvPr>
        </p:nvSpPr>
        <p:spPr>
          <a:xfrm>
            <a:off x="695325" y="2246243"/>
            <a:ext cx="10515600" cy="3995531"/>
          </a:xfrm>
        </p:spPr>
        <p:txBody>
          <a:bodyPr/>
          <a:lstStyle/>
          <a:p>
            <a:r>
              <a:rPr lang="tr-TR" b="1" dirty="0" err="1"/>
              <a:t>Context</a:t>
            </a:r>
            <a:r>
              <a:rPr lang="tr-TR" b="1" dirty="0"/>
              <a:t>: </a:t>
            </a:r>
            <a:r>
              <a:rPr lang="tr-TR" dirty="0" err="1"/>
              <a:t>Why</a:t>
            </a:r>
            <a:r>
              <a:rPr lang="tr-TR" dirty="0"/>
              <a:t> </a:t>
            </a:r>
            <a:r>
              <a:rPr lang="tr-TR" dirty="0" err="1"/>
              <a:t>vaccine</a:t>
            </a:r>
            <a:r>
              <a:rPr lang="tr-TR" dirty="0"/>
              <a:t> </a:t>
            </a:r>
            <a:r>
              <a:rPr lang="tr-TR" dirty="0" err="1"/>
              <a:t>sentiment</a:t>
            </a:r>
            <a:r>
              <a:rPr lang="tr-TR" dirty="0"/>
              <a:t> </a:t>
            </a:r>
            <a:r>
              <a:rPr lang="tr-TR" dirty="0" err="1"/>
              <a:t>analysis</a:t>
            </a:r>
            <a:r>
              <a:rPr lang="tr-TR" dirty="0"/>
              <a:t> is </a:t>
            </a:r>
            <a:r>
              <a:rPr lang="tr-TR" dirty="0" err="1"/>
              <a:t>important</a:t>
            </a:r>
            <a:r>
              <a:rPr lang="tr-TR" dirty="0"/>
              <a:t>?</a:t>
            </a:r>
          </a:p>
          <a:p>
            <a:endParaRPr lang="tr-TR" dirty="0"/>
          </a:p>
          <a:p>
            <a:r>
              <a:rPr lang="tr-TR" b="1" i="0" baseline="0" dirty="0">
                <a:latin typeface="Calibri" panose="020F0502020204030204" pitchFamily="34" charset="0"/>
                <a:cs typeface="Calibri" panose="020F0502020204030204" pitchFamily="34" charset="0"/>
              </a:rPr>
              <a:t>Problem: </a:t>
            </a:r>
            <a:r>
              <a:rPr lang="tr-TR" b="0" i="0" baseline="0" dirty="0">
                <a:latin typeface="Calibri" panose="020F0502020204030204" pitchFamily="34" charset="0"/>
                <a:cs typeface="Calibri" panose="020F0502020204030204" pitchFamily="34" charset="0"/>
              </a:rPr>
              <a:t>Real-time, </a:t>
            </a:r>
            <a:r>
              <a:rPr lang="tr-TR" b="0" i="0" baseline="0" dirty="0" err="1">
                <a:latin typeface="Calibri" panose="020F0502020204030204" pitchFamily="34" charset="0"/>
                <a:cs typeface="Calibri" panose="020F0502020204030204" pitchFamily="34" charset="0"/>
              </a:rPr>
              <a:t>large-scale</a:t>
            </a:r>
            <a:r>
              <a:rPr lang="tr-TR" b="0" i="0" baseline="0" dirty="0">
                <a:latin typeface="Calibri" panose="020F0502020204030204" pitchFamily="34" charset="0"/>
                <a:cs typeface="Calibri" panose="020F0502020204030204" pitchFamily="34" charset="0"/>
              </a:rPr>
              <a:t> </a:t>
            </a:r>
            <a:r>
              <a:rPr lang="tr-TR" b="0" i="0" baseline="0" dirty="0" err="1">
                <a:latin typeface="Calibri" panose="020F0502020204030204" pitchFamily="34" charset="0"/>
                <a:cs typeface="Calibri" panose="020F0502020204030204" pitchFamily="34" charset="0"/>
              </a:rPr>
              <a:t>sentiment</a:t>
            </a:r>
            <a:r>
              <a:rPr lang="tr-TR" b="0" i="0" baseline="0" dirty="0">
                <a:latin typeface="Calibri" panose="020F0502020204030204" pitchFamily="34" charset="0"/>
                <a:cs typeface="Calibri" panose="020F0502020204030204" pitchFamily="34" charset="0"/>
              </a:rPr>
              <a:t> </a:t>
            </a:r>
            <a:r>
              <a:rPr lang="tr-TR" b="0" i="0" baseline="0" dirty="0" err="1">
                <a:latin typeface="Calibri" panose="020F0502020204030204" pitchFamily="34" charset="0"/>
                <a:cs typeface="Calibri" panose="020F0502020204030204" pitchFamily="34" charset="0"/>
              </a:rPr>
              <a:t>analysis</a:t>
            </a:r>
            <a:r>
              <a:rPr lang="tr-TR" b="0" i="0" baseline="0" dirty="0">
                <a:latin typeface="Calibri" panose="020F0502020204030204" pitchFamily="34" charset="0"/>
                <a:cs typeface="Calibri" panose="020F0502020204030204" pitchFamily="34" charset="0"/>
              </a:rPr>
              <a:t> is </a:t>
            </a:r>
            <a:r>
              <a:rPr lang="tr-TR" b="0" i="0" baseline="0" dirty="0" err="1">
                <a:latin typeface="Calibri" panose="020F0502020204030204" pitchFamily="34" charset="0"/>
                <a:cs typeface="Calibri" panose="020F0502020204030204" pitchFamily="34" charset="0"/>
              </a:rPr>
              <a:t>difficult</a:t>
            </a:r>
            <a:r>
              <a:rPr lang="tr-TR" b="0" i="0" baseline="0" dirty="0">
                <a:latin typeface="Calibri" panose="020F0502020204030204" pitchFamily="34" charset="0"/>
                <a:cs typeface="Calibri" panose="020F0502020204030204" pitchFamily="34" charset="0"/>
              </a:rPr>
              <a:t> </a:t>
            </a:r>
            <a:r>
              <a:rPr lang="tr-TR" b="0" i="0" baseline="0" dirty="0" err="1">
                <a:latin typeface="Calibri" panose="020F0502020204030204" pitchFamily="34" charset="0"/>
                <a:cs typeface="Calibri" panose="020F0502020204030204" pitchFamily="34" charset="0"/>
              </a:rPr>
              <a:t>with</a:t>
            </a:r>
            <a:r>
              <a:rPr lang="tr-TR" b="0" i="0" baseline="0" dirty="0">
                <a:latin typeface="Calibri" panose="020F0502020204030204" pitchFamily="34" charset="0"/>
                <a:cs typeface="Calibri" panose="020F0502020204030204" pitchFamily="34" charset="0"/>
              </a:rPr>
              <a:t> </a:t>
            </a:r>
            <a:r>
              <a:rPr lang="tr-TR" b="0" i="0" baseline="0" dirty="0" err="1">
                <a:latin typeface="Calibri" panose="020F0502020204030204" pitchFamily="34" charset="0"/>
                <a:cs typeface="Calibri" panose="020F0502020204030204" pitchFamily="34" charset="0"/>
              </a:rPr>
              <a:t>traditional</a:t>
            </a:r>
            <a:r>
              <a:rPr lang="tr-TR" b="0" i="0" baseline="0" dirty="0">
                <a:latin typeface="Calibri" panose="020F0502020204030204" pitchFamily="34" charset="0"/>
                <a:cs typeface="Calibri" panose="020F0502020204030204" pitchFamily="34" charset="0"/>
              </a:rPr>
              <a:t> </a:t>
            </a:r>
            <a:r>
              <a:rPr lang="tr-TR" b="0" i="0" baseline="0" dirty="0" err="1">
                <a:latin typeface="Calibri" panose="020F0502020204030204" pitchFamily="34" charset="0"/>
                <a:cs typeface="Calibri" panose="020F0502020204030204" pitchFamily="34" charset="0"/>
              </a:rPr>
              <a:t>methods</a:t>
            </a:r>
            <a:r>
              <a:rPr lang="tr-TR" b="0" i="0" baseline="0" dirty="0">
                <a:latin typeface="Calibri" panose="020F0502020204030204" pitchFamily="34" charset="0"/>
                <a:cs typeface="Calibri" panose="020F0502020204030204" pitchFamily="34" charset="0"/>
              </a:rPr>
              <a:t>.</a:t>
            </a:r>
            <a:r>
              <a:rPr lang="en-US" b="0" i="0" dirty="0">
                <a:effectLst/>
                <a:latin typeface="system-ui"/>
              </a:rPr>
              <a:t> Social media platforms, with their vast amount of user-generated data, offer an alternative means to analyze public opinion.</a:t>
            </a:r>
            <a:endParaRPr lang="tr-TR" b="0" i="0" baseline="0" dirty="0">
              <a:latin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a:p>
            <a:r>
              <a:rPr lang="tr-TR" b="1" i="0" baseline="0" dirty="0" err="1">
                <a:latin typeface="Calibri" panose="020F0502020204030204" pitchFamily="34" charset="0"/>
                <a:cs typeface="Calibri" panose="020F0502020204030204" pitchFamily="34" charset="0"/>
              </a:rPr>
              <a:t>Objective</a:t>
            </a:r>
            <a:r>
              <a:rPr lang="tr-TR" b="0" i="0" baseline="0" dirty="0">
                <a:latin typeface="Calibri" panose="020F0502020204030204" pitchFamily="34" charset="0"/>
                <a:cs typeface="Calibri" panose="020F0502020204030204" pitchFamily="34" charset="0"/>
              </a:rPr>
              <a:t>: </a:t>
            </a:r>
            <a:r>
              <a:rPr lang="tr-TR" b="0" i="0" baseline="0" dirty="0" err="1">
                <a:latin typeface="Calibri" panose="020F0502020204030204" pitchFamily="34" charset="0"/>
                <a:cs typeface="Calibri" panose="020F0502020204030204" pitchFamily="34" charset="0"/>
              </a:rPr>
              <a:t>Analyze</a:t>
            </a:r>
            <a:r>
              <a:rPr lang="tr-TR" b="0" i="0" baseline="0" dirty="0">
                <a:latin typeface="Calibri" panose="020F0502020204030204" pitchFamily="34" charset="0"/>
                <a:cs typeface="Calibri" panose="020F0502020204030204" pitchFamily="34" charset="0"/>
              </a:rPr>
              <a:t> </a:t>
            </a:r>
            <a:r>
              <a:rPr lang="tr-TR" b="0" i="0" baseline="0" dirty="0" err="1">
                <a:latin typeface="Calibri" panose="020F0502020204030204" pitchFamily="34" charset="0"/>
                <a:cs typeface="Calibri" panose="020F0502020204030204" pitchFamily="34" charset="0"/>
              </a:rPr>
              <a:t>vaccine-related</a:t>
            </a:r>
            <a:r>
              <a:rPr lang="tr-TR" b="0" i="0" baseline="0" dirty="0">
                <a:latin typeface="Calibri" panose="020F0502020204030204" pitchFamily="34" charset="0"/>
                <a:cs typeface="Calibri" panose="020F0502020204030204" pitchFamily="34" charset="0"/>
              </a:rPr>
              <a:t> </a:t>
            </a:r>
            <a:r>
              <a:rPr lang="tr-TR" b="0" i="0" baseline="0" dirty="0" err="1">
                <a:latin typeface="Calibri" panose="020F0502020204030204" pitchFamily="34" charset="0"/>
                <a:cs typeface="Calibri" panose="020F0502020204030204" pitchFamily="34" charset="0"/>
              </a:rPr>
              <a:t>sentiments</a:t>
            </a:r>
            <a:r>
              <a:rPr lang="tr-TR" b="0" i="0" baseline="0" dirty="0">
                <a:latin typeface="Calibri" panose="020F0502020204030204" pitchFamily="34" charset="0"/>
                <a:cs typeface="Calibri" panose="020F0502020204030204" pitchFamily="34" charset="0"/>
              </a:rPr>
              <a:t> </a:t>
            </a:r>
            <a:r>
              <a:rPr lang="tr-TR" b="0" i="0" baseline="0" dirty="0" err="1">
                <a:latin typeface="Calibri" panose="020F0502020204030204" pitchFamily="34" charset="0"/>
                <a:cs typeface="Calibri" panose="020F0502020204030204" pitchFamily="34" charset="0"/>
              </a:rPr>
              <a:t>using</a:t>
            </a:r>
            <a:r>
              <a:rPr lang="tr-TR" b="0" i="0" baseline="0" dirty="0">
                <a:latin typeface="Calibri" panose="020F0502020204030204" pitchFamily="34" charset="0"/>
                <a:cs typeface="Calibri" panose="020F0502020204030204" pitchFamily="34" charset="0"/>
              </a:rPr>
              <a:t> NLP </a:t>
            </a:r>
            <a:r>
              <a:rPr lang="tr-TR" b="0" i="0" baseline="0" dirty="0" err="1">
                <a:latin typeface="Calibri" panose="020F0502020204030204" pitchFamily="34" charset="0"/>
                <a:cs typeface="Calibri" panose="020F0502020204030204" pitchFamily="34" charset="0"/>
              </a:rPr>
              <a:t>and</a:t>
            </a:r>
            <a:r>
              <a:rPr lang="tr-TR" b="0" i="0" baseline="0" dirty="0">
                <a:latin typeface="Calibri" panose="020F0502020204030204" pitchFamily="34" charset="0"/>
                <a:cs typeface="Calibri" panose="020F0502020204030204" pitchFamily="34" charset="0"/>
              </a:rPr>
              <a:t> </a:t>
            </a:r>
            <a:r>
              <a:rPr lang="tr-TR" b="0" i="0" baseline="0" dirty="0" err="1">
                <a:latin typeface="Calibri" panose="020F0502020204030204" pitchFamily="34" charset="0"/>
                <a:cs typeface="Calibri" panose="020F0502020204030204" pitchFamily="34" charset="0"/>
              </a:rPr>
              <a:t>statistical</a:t>
            </a:r>
            <a:r>
              <a:rPr lang="tr-TR" b="0" i="0" baseline="0" dirty="0">
                <a:latin typeface="Calibri" panose="020F0502020204030204" pitchFamily="34" charset="0"/>
                <a:cs typeface="Calibri" panose="020F0502020204030204" pitchFamily="34" charset="0"/>
              </a:rPr>
              <a:t> </a:t>
            </a:r>
            <a:r>
              <a:rPr lang="tr-TR" b="0" i="0" baseline="0" dirty="0" err="1">
                <a:latin typeface="Calibri" panose="020F0502020204030204" pitchFamily="34" charset="0"/>
                <a:cs typeface="Calibri" panose="020F0502020204030204" pitchFamily="34" charset="0"/>
              </a:rPr>
              <a:t>methods</a:t>
            </a:r>
            <a:r>
              <a:rPr lang="tr-TR" b="0" i="0" baseline="0" dirty="0">
                <a:latin typeface="Calibri" panose="020F0502020204030204" pitchFamily="34" charset="0"/>
                <a:cs typeface="Calibri" panose="020F0502020204030204" pitchFamily="34" charset="0"/>
              </a:rPr>
              <a:t>.</a:t>
            </a:r>
            <a:r>
              <a:rPr lang="en-US" b="0" i="0" dirty="0">
                <a:effectLst/>
                <a:latin typeface="system-ui"/>
              </a:rPr>
              <a:t> </a:t>
            </a:r>
            <a:endParaRPr lang="en-US" dirty="0">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2</a:t>
            </a:fld>
            <a:endParaRPr lang="en-US" dirty="0"/>
          </a:p>
        </p:txBody>
      </p:sp>
    </p:spTree>
    <p:extLst>
      <p:ext uri="{BB962C8B-B14F-4D97-AF65-F5344CB8AC3E}">
        <p14:creationId xmlns:p14="http://schemas.microsoft.com/office/powerpoint/2010/main" val="1382478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839EE7A-252A-64F2-7F63-50C3A1BD29B5}"/>
              </a:ext>
            </a:extLst>
          </p:cNvPr>
          <p:cNvSpPr>
            <a:spLocks noGrp="1"/>
          </p:cNvSpPr>
          <p:nvPr>
            <p:ph type="title"/>
          </p:nvPr>
        </p:nvSpPr>
        <p:spPr>
          <a:xfrm>
            <a:off x="1028700" y="1967266"/>
            <a:ext cx="2628900" cy="2547257"/>
          </a:xfrm>
          <a:noFill/>
        </p:spPr>
        <p:txBody>
          <a:bodyPr anchor="ctr">
            <a:normAutofit/>
          </a:bodyPr>
          <a:lstStyle/>
          <a:p>
            <a:pPr algn="ctr"/>
            <a:r>
              <a:rPr lang="tr-TR" sz="3600">
                <a:solidFill>
                  <a:srgbClr val="FFFFFF"/>
                </a:solidFill>
              </a:rPr>
              <a:t>Confusion Matrix For Default Model</a:t>
            </a:r>
            <a:endParaRPr lang="en-US" sz="3600">
              <a:solidFill>
                <a:srgbClr val="FFFFFF"/>
              </a:solidFill>
            </a:endParaRPr>
          </a:p>
        </p:txBody>
      </p:sp>
      <p:pic>
        <p:nvPicPr>
          <p:cNvPr id="5" name="Resim 4">
            <a:extLst>
              <a:ext uri="{FF2B5EF4-FFF2-40B4-BE49-F238E27FC236}">
                <a16:creationId xmlns:a16="http://schemas.microsoft.com/office/drawing/2014/main" id="{F60D5F1C-00C4-9C9E-1F09-E4E25E97597E}"/>
              </a:ext>
            </a:extLst>
          </p:cNvPr>
          <p:cNvPicPr>
            <a:picLocks noChangeAspect="1"/>
          </p:cNvPicPr>
          <p:nvPr/>
        </p:nvPicPr>
        <p:blipFill>
          <a:blip r:embed="rId2"/>
          <a:stretch>
            <a:fillRect/>
          </a:stretch>
        </p:blipFill>
        <p:spPr>
          <a:xfrm>
            <a:off x="4777316" y="707080"/>
            <a:ext cx="6780700" cy="5441511"/>
          </a:xfrm>
          <a:prstGeom prst="rect">
            <a:avLst/>
          </a:prstGeom>
        </p:spPr>
      </p:pic>
      <p:sp>
        <p:nvSpPr>
          <p:cNvPr id="3" name="Slayt Numarası Yer Tutucusu 2">
            <a:extLst>
              <a:ext uri="{FF2B5EF4-FFF2-40B4-BE49-F238E27FC236}">
                <a16:creationId xmlns:a16="http://schemas.microsoft.com/office/drawing/2014/main" id="{8A5CE6A4-99C0-5318-FBC7-02DE3664D984}"/>
              </a:ext>
            </a:extLst>
          </p:cNvPr>
          <p:cNvSpPr>
            <a:spLocks noGrp="1"/>
          </p:cNvSpPr>
          <p:nvPr>
            <p:ph type="sldNum" sz="quarter" idx="4"/>
          </p:nvPr>
        </p:nvSpPr>
        <p:spPr>
          <a:xfrm>
            <a:off x="11034184" y="6356350"/>
            <a:ext cx="514349" cy="365125"/>
          </a:xfrm>
        </p:spPr>
        <p:txBody>
          <a:bodyPr>
            <a:normAutofit/>
          </a:bodyPr>
          <a:lstStyle/>
          <a:p>
            <a:pPr>
              <a:spcAft>
                <a:spcPts val="600"/>
              </a:spcAft>
            </a:pPr>
            <a:fld id="{191F8B1D-7B11-AC41-BEB4-AE91BA1246E6}" type="slidenum">
              <a:rPr lang="en-US">
                <a:solidFill>
                  <a:schemeClr val="tx1">
                    <a:alpha val="80000"/>
                  </a:schemeClr>
                </a:solidFill>
              </a:rPr>
              <a:pPr>
                <a:spcAft>
                  <a:spcPts val="600"/>
                </a:spcAft>
              </a:pPr>
              <a:t>20</a:t>
            </a:fld>
            <a:endParaRPr lang="en-US">
              <a:solidFill>
                <a:schemeClr val="tx1">
                  <a:alpha val="80000"/>
                </a:schemeClr>
              </a:solidFill>
            </a:endParaRPr>
          </a:p>
        </p:txBody>
      </p:sp>
    </p:spTree>
    <p:extLst>
      <p:ext uri="{BB962C8B-B14F-4D97-AF65-F5344CB8AC3E}">
        <p14:creationId xmlns:p14="http://schemas.microsoft.com/office/powerpoint/2010/main" val="2779095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04AFA9-4C9F-FF8E-17D9-2BAEE89FD02F}"/>
              </a:ext>
            </a:extLst>
          </p:cNvPr>
          <p:cNvSpPr>
            <a:spLocks noGrp="1"/>
          </p:cNvSpPr>
          <p:nvPr>
            <p:ph type="title"/>
          </p:nvPr>
        </p:nvSpPr>
        <p:spPr>
          <a:xfrm>
            <a:off x="838200" y="716107"/>
            <a:ext cx="10515600" cy="1325563"/>
          </a:xfrm>
        </p:spPr>
        <p:txBody>
          <a:bodyPr>
            <a:noAutofit/>
          </a:bodyPr>
          <a:lstStyle/>
          <a:p>
            <a:r>
              <a:rPr lang="tr-TR" sz="6000" dirty="0" err="1"/>
              <a:t>Parameter</a:t>
            </a:r>
            <a:r>
              <a:rPr lang="tr-TR" sz="6000" dirty="0"/>
              <a:t> </a:t>
            </a:r>
            <a:r>
              <a:rPr lang="tr-TR" sz="6000" dirty="0" err="1"/>
              <a:t>Changed</a:t>
            </a:r>
            <a:r>
              <a:rPr lang="tr-TR" sz="6000" dirty="0"/>
              <a:t> </a:t>
            </a:r>
            <a:r>
              <a:rPr lang="tr-TR" sz="6000" dirty="0" err="1"/>
              <a:t>Model’s</a:t>
            </a:r>
            <a:r>
              <a:rPr lang="tr-TR" sz="6000" dirty="0"/>
              <a:t> </a:t>
            </a:r>
            <a:r>
              <a:rPr lang="tr-TR" sz="6000" dirty="0" err="1"/>
              <a:t>Validation</a:t>
            </a:r>
            <a:r>
              <a:rPr lang="tr-TR" sz="6000" dirty="0"/>
              <a:t> Set </a:t>
            </a:r>
            <a:r>
              <a:rPr lang="tr-TR" sz="6000" dirty="0" err="1"/>
              <a:t>Classification</a:t>
            </a:r>
            <a:r>
              <a:rPr lang="tr-TR" sz="6000" dirty="0"/>
              <a:t> Report</a:t>
            </a:r>
            <a:endParaRPr lang="en-US" sz="6000" dirty="0"/>
          </a:p>
        </p:txBody>
      </p:sp>
      <p:sp>
        <p:nvSpPr>
          <p:cNvPr id="3" name="Slayt Numarası Yer Tutucusu 2">
            <a:extLst>
              <a:ext uri="{FF2B5EF4-FFF2-40B4-BE49-F238E27FC236}">
                <a16:creationId xmlns:a16="http://schemas.microsoft.com/office/drawing/2014/main" id="{0FDCA23E-8E79-6095-1E49-3FEABD4E4C3F}"/>
              </a:ext>
            </a:extLst>
          </p:cNvPr>
          <p:cNvSpPr>
            <a:spLocks noGrp="1"/>
          </p:cNvSpPr>
          <p:nvPr>
            <p:ph type="sldNum" sz="quarter" idx="4"/>
          </p:nvPr>
        </p:nvSpPr>
        <p:spPr/>
        <p:txBody>
          <a:bodyPr/>
          <a:lstStyle/>
          <a:p>
            <a:fld id="{191F8B1D-7B11-AC41-BEB4-AE91BA1246E6}" type="slidenum">
              <a:rPr lang="en-US" smtClean="0"/>
              <a:pPr/>
              <a:t>21</a:t>
            </a:fld>
            <a:endParaRPr lang="en-US"/>
          </a:p>
        </p:txBody>
      </p:sp>
      <p:graphicFrame>
        <p:nvGraphicFramePr>
          <p:cNvPr id="6" name="Diyagram 5">
            <a:extLst>
              <a:ext uri="{FF2B5EF4-FFF2-40B4-BE49-F238E27FC236}">
                <a16:creationId xmlns:a16="http://schemas.microsoft.com/office/drawing/2014/main" id="{9345CEE1-CFFD-2213-D538-B5998713921D}"/>
              </a:ext>
            </a:extLst>
          </p:cNvPr>
          <p:cNvGraphicFramePr/>
          <p:nvPr>
            <p:extLst>
              <p:ext uri="{D42A27DB-BD31-4B8C-83A1-F6EECF244321}">
                <p14:modId xmlns:p14="http://schemas.microsoft.com/office/powerpoint/2010/main" val="2731944886"/>
              </p:ext>
            </p:extLst>
          </p:nvPr>
        </p:nvGraphicFramePr>
        <p:xfrm>
          <a:off x="838200" y="2757893"/>
          <a:ext cx="10373294" cy="3139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488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C7AA40-0EAC-E35E-4BE7-03D9F3C44262}"/>
              </a:ext>
            </a:extLst>
          </p:cNvPr>
          <p:cNvSpPr>
            <a:spLocks noGrp="1"/>
          </p:cNvSpPr>
          <p:nvPr>
            <p:ph type="title"/>
          </p:nvPr>
        </p:nvSpPr>
        <p:spPr>
          <a:xfrm>
            <a:off x="838200" y="845415"/>
            <a:ext cx="10515600" cy="1325563"/>
          </a:xfrm>
        </p:spPr>
        <p:txBody>
          <a:bodyPr>
            <a:noAutofit/>
          </a:bodyPr>
          <a:lstStyle/>
          <a:p>
            <a:r>
              <a:rPr lang="tr-TR" sz="6000" dirty="0" err="1"/>
              <a:t>Parameter</a:t>
            </a:r>
            <a:r>
              <a:rPr lang="tr-TR" sz="6000" dirty="0"/>
              <a:t> </a:t>
            </a:r>
            <a:r>
              <a:rPr lang="tr-TR" sz="6000" dirty="0" err="1"/>
              <a:t>Changed</a:t>
            </a:r>
            <a:r>
              <a:rPr lang="tr-TR" sz="6000" dirty="0"/>
              <a:t> </a:t>
            </a:r>
            <a:r>
              <a:rPr lang="tr-TR" sz="6000" dirty="0" err="1"/>
              <a:t>Model’s</a:t>
            </a:r>
            <a:r>
              <a:rPr lang="tr-TR" sz="6000" dirty="0"/>
              <a:t> Test Set </a:t>
            </a:r>
            <a:r>
              <a:rPr lang="tr-TR" sz="6000" dirty="0" err="1"/>
              <a:t>Classification</a:t>
            </a:r>
            <a:r>
              <a:rPr lang="tr-TR" sz="6000" dirty="0"/>
              <a:t> Report</a:t>
            </a:r>
            <a:endParaRPr lang="en-US" sz="6000" dirty="0"/>
          </a:p>
        </p:txBody>
      </p:sp>
      <p:sp>
        <p:nvSpPr>
          <p:cNvPr id="3" name="Slayt Numarası Yer Tutucusu 2">
            <a:extLst>
              <a:ext uri="{FF2B5EF4-FFF2-40B4-BE49-F238E27FC236}">
                <a16:creationId xmlns:a16="http://schemas.microsoft.com/office/drawing/2014/main" id="{42B879C4-BE5D-01FE-483E-BCB7FED53E12}"/>
              </a:ext>
            </a:extLst>
          </p:cNvPr>
          <p:cNvSpPr>
            <a:spLocks noGrp="1"/>
          </p:cNvSpPr>
          <p:nvPr>
            <p:ph type="sldNum" sz="quarter" idx="4"/>
          </p:nvPr>
        </p:nvSpPr>
        <p:spPr/>
        <p:txBody>
          <a:bodyPr/>
          <a:lstStyle/>
          <a:p>
            <a:fld id="{191F8B1D-7B11-AC41-BEB4-AE91BA1246E6}" type="slidenum">
              <a:rPr lang="en-US" smtClean="0"/>
              <a:pPr/>
              <a:t>22</a:t>
            </a:fld>
            <a:endParaRPr lang="en-US"/>
          </a:p>
        </p:txBody>
      </p:sp>
      <p:graphicFrame>
        <p:nvGraphicFramePr>
          <p:cNvPr id="6" name="Diyagram 5">
            <a:extLst>
              <a:ext uri="{FF2B5EF4-FFF2-40B4-BE49-F238E27FC236}">
                <a16:creationId xmlns:a16="http://schemas.microsoft.com/office/drawing/2014/main" id="{998E2D1D-0753-3B20-49E4-A78056245EC2}"/>
              </a:ext>
            </a:extLst>
          </p:cNvPr>
          <p:cNvGraphicFramePr/>
          <p:nvPr>
            <p:extLst>
              <p:ext uri="{D42A27DB-BD31-4B8C-83A1-F6EECF244321}">
                <p14:modId xmlns:p14="http://schemas.microsoft.com/office/powerpoint/2010/main" val="1606510980"/>
              </p:ext>
            </p:extLst>
          </p:nvPr>
        </p:nvGraphicFramePr>
        <p:xfrm>
          <a:off x="838200" y="2743200"/>
          <a:ext cx="10373294" cy="3347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706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4B1F78B-6EBE-030F-C2E2-CD47252A65DD}"/>
              </a:ext>
            </a:extLst>
          </p:cNvPr>
          <p:cNvSpPr>
            <a:spLocks noGrp="1"/>
          </p:cNvSpPr>
          <p:nvPr>
            <p:ph type="title"/>
          </p:nvPr>
        </p:nvSpPr>
        <p:spPr>
          <a:xfrm>
            <a:off x="1028700" y="1967266"/>
            <a:ext cx="2628900" cy="2547257"/>
          </a:xfrm>
          <a:noFill/>
        </p:spPr>
        <p:txBody>
          <a:bodyPr anchor="ctr">
            <a:normAutofit/>
          </a:bodyPr>
          <a:lstStyle/>
          <a:p>
            <a:pPr algn="ctr"/>
            <a:r>
              <a:rPr lang="tr-TR" sz="3300">
                <a:solidFill>
                  <a:srgbClr val="FFFFFF"/>
                </a:solidFill>
              </a:rPr>
              <a:t>Confusion Matrix For Parameter Changed Model</a:t>
            </a:r>
            <a:endParaRPr lang="en-US" sz="3300">
              <a:solidFill>
                <a:srgbClr val="FFFFFF"/>
              </a:solidFill>
            </a:endParaRPr>
          </a:p>
        </p:txBody>
      </p:sp>
      <p:pic>
        <p:nvPicPr>
          <p:cNvPr id="5" name="Resim 4">
            <a:extLst>
              <a:ext uri="{FF2B5EF4-FFF2-40B4-BE49-F238E27FC236}">
                <a16:creationId xmlns:a16="http://schemas.microsoft.com/office/drawing/2014/main" id="{0AE320BC-2600-F510-27FB-1573734D53C2}"/>
              </a:ext>
            </a:extLst>
          </p:cNvPr>
          <p:cNvPicPr>
            <a:picLocks noChangeAspect="1"/>
          </p:cNvPicPr>
          <p:nvPr/>
        </p:nvPicPr>
        <p:blipFill>
          <a:blip r:embed="rId2"/>
          <a:stretch>
            <a:fillRect/>
          </a:stretch>
        </p:blipFill>
        <p:spPr>
          <a:xfrm>
            <a:off x="4777316" y="707080"/>
            <a:ext cx="6780700" cy="5441511"/>
          </a:xfrm>
          <a:prstGeom prst="rect">
            <a:avLst/>
          </a:prstGeom>
        </p:spPr>
      </p:pic>
      <p:sp>
        <p:nvSpPr>
          <p:cNvPr id="3" name="Slayt Numarası Yer Tutucusu 2">
            <a:extLst>
              <a:ext uri="{FF2B5EF4-FFF2-40B4-BE49-F238E27FC236}">
                <a16:creationId xmlns:a16="http://schemas.microsoft.com/office/drawing/2014/main" id="{CD5CCB14-BBA1-D2FA-1E5E-0ECADC74B101}"/>
              </a:ext>
            </a:extLst>
          </p:cNvPr>
          <p:cNvSpPr>
            <a:spLocks noGrp="1"/>
          </p:cNvSpPr>
          <p:nvPr>
            <p:ph type="sldNum" sz="quarter" idx="4"/>
          </p:nvPr>
        </p:nvSpPr>
        <p:spPr>
          <a:xfrm>
            <a:off x="11034184" y="6356350"/>
            <a:ext cx="514349" cy="365125"/>
          </a:xfrm>
        </p:spPr>
        <p:txBody>
          <a:bodyPr>
            <a:normAutofit/>
          </a:bodyPr>
          <a:lstStyle/>
          <a:p>
            <a:pPr>
              <a:spcAft>
                <a:spcPts val="600"/>
              </a:spcAft>
            </a:pPr>
            <a:fld id="{191F8B1D-7B11-AC41-BEB4-AE91BA1246E6}" type="slidenum">
              <a:rPr lang="en-US">
                <a:solidFill>
                  <a:schemeClr val="tx1">
                    <a:alpha val="80000"/>
                  </a:schemeClr>
                </a:solidFill>
              </a:rPr>
              <a:pPr>
                <a:spcAft>
                  <a:spcPts val="600"/>
                </a:spcAft>
              </a:pPr>
              <a:t>23</a:t>
            </a:fld>
            <a:endParaRPr lang="en-US">
              <a:solidFill>
                <a:schemeClr val="tx1">
                  <a:alpha val="80000"/>
                </a:schemeClr>
              </a:solidFill>
            </a:endParaRPr>
          </a:p>
        </p:txBody>
      </p:sp>
    </p:spTree>
    <p:extLst>
      <p:ext uri="{BB962C8B-B14F-4D97-AF65-F5344CB8AC3E}">
        <p14:creationId xmlns:p14="http://schemas.microsoft.com/office/powerpoint/2010/main" val="2542048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28BE9B-26D2-D7A8-4CE8-199AB1B601AD}"/>
              </a:ext>
            </a:extLst>
          </p:cNvPr>
          <p:cNvSpPr>
            <a:spLocks noGrp="1"/>
          </p:cNvSpPr>
          <p:nvPr>
            <p:ph type="title"/>
          </p:nvPr>
        </p:nvSpPr>
        <p:spPr/>
        <p:txBody>
          <a:bodyPr>
            <a:normAutofit/>
          </a:bodyPr>
          <a:lstStyle/>
          <a:p>
            <a:r>
              <a:rPr lang="tr-TR" sz="6000" dirty="0" err="1"/>
              <a:t>Comment</a:t>
            </a:r>
            <a:r>
              <a:rPr lang="tr-TR" sz="6000" dirty="0"/>
              <a:t> On </a:t>
            </a:r>
            <a:r>
              <a:rPr lang="tr-TR" sz="6000" dirty="0" err="1"/>
              <a:t>Results</a:t>
            </a:r>
            <a:endParaRPr lang="en-US" sz="6000" dirty="0"/>
          </a:p>
        </p:txBody>
      </p:sp>
      <p:sp>
        <p:nvSpPr>
          <p:cNvPr id="3" name="Slayt Numarası Yer Tutucusu 2">
            <a:extLst>
              <a:ext uri="{FF2B5EF4-FFF2-40B4-BE49-F238E27FC236}">
                <a16:creationId xmlns:a16="http://schemas.microsoft.com/office/drawing/2014/main" id="{6D8996A6-89C4-4485-0058-68482556DD3D}"/>
              </a:ext>
            </a:extLst>
          </p:cNvPr>
          <p:cNvSpPr>
            <a:spLocks noGrp="1"/>
          </p:cNvSpPr>
          <p:nvPr>
            <p:ph type="sldNum" sz="quarter" idx="4"/>
          </p:nvPr>
        </p:nvSpPr>
        <p:spPr/>
        <p:txBody>
          <a:bodyPr/>
          <a:lstStyle/>
          <a:p>
            <a:fld id="{191F8B1D-7B11-AC41-BEB4-AE91BA1246E6}" type="slidenum">
              <a:rPr lang="en-US" smtClean="0"/>
              <a:pPr/>
              <a:t>24</a:t>
            </a:fld>
            <a:endParaRPr lang="en-US"/>
          </a:p>
        </p:txBody>
      </p:sp>
      <p:sp>
        <p:nvSpPr>
          <p:cNvPr id="6" name="Metin kutusu 5">
            <a:extLst>
              <a:ext uri="{FF2B5EF4-FFF2-40B4-BE49-F238E27FC236}">
                <a16:creationId xmlns:a16="http://schemas.microsoft.com/office/drawing/2014/main" id="{E3CF1D0A-4520-1BAE-A6E6-E3E4F18B50D5}"/>
              </a:ext>
            </a:extLst>
          </p:cNvPr>
          <p:cNvSpPr txBox="1"/>
          <p:nvPr/>
        </p:nvSpPr>
        <p:spPr>
          <a:xfrm>
            <a:off x="838200" y="1422400"/>
            <a:ext cx="10515600" cy="2031325"/>
          </a:xfrm>
          <a:prstGeom prst="rect">
            <a:avLst/>
          </a:prstGeom>
          <a:noFill/>
        </p:spPr>
        <p:txBody>
          <a:bodyPr wrap="square">
            <a:spAutoFit/>
          </a:bodyPr>
          <a:lstStyle/>
          <a:p>
            <a:r>
              <a:rPr lang="tr-TR" dirty="0" err="1"/>
              <a:t>Both</a:t>
            </a:r>
            <a:r>
              <a:rPr lang="tr-TR" dirty="0"/>
              <a:t> </a:t>
            </a:r>
            <a:r>
              <a:rPr lang="tr-TR" dirty="0" err="1"/>
              <a:t>model’s</a:t>
            </a:r>
            <a:r>
              <a:rPr lang="tr-TR" dirty="0"/>
              <a:t> </a:t>
            </a:r>
            <a:r>
              <a:rPr lang="tr-TR" dirty="0" err="1"/>
              <a:t>performances</a:t>
            </a:r>
            <a:r>
              <a:rPr lang="tr-TR" dirty="0"/>
              <a:t> </a:t>
            </a:r>
            <a:r>
              <a:rPr lang="tr-TR" dirty="0" err="1"/>
              <a:t>are</a:t>
            </a:r>
            <a:r>
              <a:rPr lang="tr-TR" dirty="0"/>
              <a:t> </a:t>
            </a:r>
            <a:r>
              <a:rPr lang="tr-TR" dirty="0" err="1"/>
              <a:t>very</a:t>
            </a:r>
            <a:r>
              <a:rPr lang="tr-TR" dirty="0"/>
              <a:t> </a:t>
            </a:r>
            <a:r>
              <a:rPr lang="tr-TR" dirty="0" err="1"/>
              <a:t>good</a:t>
            </a:r>
            <a:r>
              <a:rPr lang="tr-TR" dirty="0"/>
              <a:t>, </a:t>
            </a:r>
            <a:r>
              <a:rPr lang="tr-TR" dirty="0" err="1"/>
              <a:t>maybe</a:t>
            </a:r>
            <a:r>
              <a:rPr lang="tr-TR" dirty="0"/>
              <a:t> </a:t>
            </a:r>
            <a:r>
              <a:rPr lang="tr-TR" dirty="0" err="1"/>
              <a:t>too</a:t>
            </a:r>
            <a:r>
              <a:rPr lang="tr-TR" dirty="0"/>
              <a:t> </a:t>
            </a:r>
            <a:r>
              <a:rPr lang="tr-TR" dirty="0" err="1"/>
              <a:t>good</a:t>
            </a:r>
            <a:r>
              <a:rPr lang="tr-TR" dirty="0"/>
              <a:t>. </a:t>
            </a:r>
            <a:r>
              <a:rPr lang="tr-TR" dirty="0" err="1"/>
              <a:t>Tweets</a:t>
            </a:r>
            <a:r>
              <a:rPr lang="tr-TR" dirty="0"/>
              <a:t> </a:t>
            </a:r>
            <a:r>
              <a:rPr lang="tr-TR" dirty="0" err="1"/>
              <a:t>may</a:t>
            </a:r>
            <a:r>
              <a:rPr lang="tr-TR" dirty="0"/>
              <a:t> be </a:t>
            </a:r>
            <a:r>
              <a:rPr lang="tr-TR" dirty="0" err="1"/>
              <a:t>easy</a:t>
            </a:r>
            <a:r>
              <a:rPr lang="tr-TR" dirty="0"/>
              <a:t> </a:t>
            </a:r>
            <a:r>
              <a:rPr lang="tr-TR" dirty="0" err="1"/>
              <a:t>classifiable</a:t>
            </a:r>
            <a:r>
              <a:rPr lang="tr-TR" dirty="0"/>
              <a:t> </a:t>
            </a:r>
            <a:r>
              <a:rPr lang="tr-TR" dirty="0" err="1"/>
              <a:t>according</a:t>
            </a:r>
            <a:r>
              <a:rPr lang="tr-TR" dirty="0"/>
              <a:t> </a:t>
            </a:r>
            <a:r>
              <a:rPr lang="tr-TR" dirty="0" err="1"/>
              <a:t>to</a:t>
            </a:r>
            <a:r>
              <a:rPr lang="tr-TR" dirty="0"/>
              <a:t> </a:t>
            </a:r>
            <a:r>
              <a:rPr lang="tr-TR" dirty="0" err="1"/>
              <a:t>sentimens</a:t>
            </a:r>
            <a:r>
              <a:rPr lang="tr-TR" dirty="0"/>
              <a:t>.</a:t>
            </a:r>
          </a:p>
          <a:p>
            <a:r>
              <a:rPr lang="tr-TR" dirty="0"/>
              <a:t>VADER </a:t>
            </a:r>
            <a:r>
              <a:rPr lang="tr-TR" dirty="0" err="1"/>
              <a:t>contains</a:t>
            </a:r>
            <a:r>
              <a:rPr lang="tr-TR" dirty="0"/>
              <a:t> </a:t>
            </a:r>
            <a:r>
              <a:rPr lang="tr-TR" dirty="0" err="1"/>
              <a:t>only</a:t>
            </a:r>
            <a:r>
              <a:rPr lang="tr-TR" dirty="0"/>
              <a:t> 3 </a:t>
            </a:r>
            <a:r>
              <a:rPr lang="tr-TR" dirty="0" err="1"/>
              <a:t>labels</a:t>
            </a:r>
            <a:r>
              <a:rPr lang="tr-TR" dirty="0"/>
              <a:t> as </a:t>
            </a:r>
            <a:r>
              <a:rPr lang="tr-TR" dirty="0" err="1"/>
              <a:t>Positive</a:t>
            </a:r>
            <a:r>
              <a:rPr lang="tr-TR" dirty="0"/>
              <a:t>, </a:t>
            </a:r>
            <a:r>
              <a:rPr lang="tr-TR" dirty="0" err="1"/>
              <a:t>Negative</a:t>
            </a:r>
            <a:r>
              <a:rPr lang="tr-TR" dirty="0"/>
              <a:t> </a:t>
            </a:r>
            <a:r>
              <a:rPr lang="tr-TR" dirty="0" err="1"/>
              <a:t>and</a:t>
            </a:r>
            <a:r>
              <a:rPr lang="tr-TR" dirty="0"/>
              <a:t> </a:t>
            </a:r>
            <a:r>
              <a:rPr lang="tr-TR" dirty="0" err="1"/>
              <a:t>Neutral</a:t>
            </a:r>
            <a:r>
              <a:rPr lang="tr-TR" dirty="0"/>
              <a:t>. Using </a:t>
            </a:r>
            <a:r>
              <a:rPr lang="tr-TR" dirty="0" err="1"/>
              <a:t>more</a:t>
            </a:r>
            <a:r>
              <a:rPr lang="tr-TR" dirty="0"/>
              <a:t> </a:t>
            </a:r>
            <a:r>
              <a:rPr lang="tr-TR" dirty="0" err="1"/>
              <a:t>advanced</a:t>
            </a:r>
            <a:r>
              <a:rPr lang="tr-TR" dirty="0"/>
              <a:t> </a:t>
            </a:r>
            <a:r>
              <a:rPr lang="tr-TR" dirty="0" err="1"/>
              <a:t>sentiment</a:t>
            </a:r>
            <a:r>
              <a:rPr lang="tr-TR" dirty="0"/>
              <a:t> </a:t>
            </a:r>
            <a:r>
              <a:rPr lang="tr-TR" dirty="0" err="1"/>
              <a:t>classifier</a:t>
            </a:r>
            <a:r>
              <a:rPr lang="tr-TR" dirty="0"/>
              <a:t> </a:t>
            </a:r>
            <a:r>
              <a:rPr lang="tr-TR" dirty="0" err="1"/>
              <a:t>and</a:t>
            </a:r>
            <a:r>
              <a:rPr lang="tr-TR" dirty="0"/>
              <a:t> </a:t>
            </a:r>
            <a:r>
              <a:rPr lang="tr-TR" dirty="0" err="1"/>
              <a:t>adding</a:t>
            </a:r>
            <a:r>
              <a:rPr lang="tr-TR" dirty="0"/>
              <a:t> </a:t>
            </a:r>
            <a:r>
              <a:rPr lang="tr-TR" dirty="0" err="1"/>
              <a:t>more</a:t>
            </a:r>
            <a:r>
              <a:rPr lang="tr-TR" dirty="0"/>
              <a:t> </a:t>
            </a:r>
            <a:r>
              <a:rPr lang="tr-TR" dirty="0" err="1"/>
              <a:t>emotions</a:t>
            </a:r>
            <a:r>
              <a:rPr lang="tr-TR" dirty="0"/>
              <a:t> </a:t>
            </a:r>
            <a:r>
              <a:rPr lang="tr-TR" dirty="0" err="1"/>
              <a:t>may</a:t>
            </a:r>
            <a:r>
              <a:rPr lang="tr-TR" dirty="0"/>
              <a:t> </a:t>
            </a:r>
            <a:r>
              <a:rPr lang="tr-TR" dirty="0" err="1"/>
              <a:t>change</a:t>
            </a:r>
            <a:r>
              <a:rPr lang="tr-TR" dirty="0"/>
              <a:t> </a:t>
            </a:r>
            <a:r>
              <a:rPr lang="tr-TR" dirty="0" err="1"/>
              <a:t>the</a:t>
            </a:r>
            <a:r>
              <a:rPr lang="tr-TR" dirty="0"/>
              <a:t> </a:t>
            </a:r>
            <a:r>
              <a:rPr lang="tr-TR" dirty="0" err="1"/>
              <a:t>results</a:t>
            </a:r>
            <a:r>
              <a:rPr lang="tr-TR" dirty="0"/>
              <a:t>.</a:t>
            </a:r>
          </a:p>
          <a:p>
            <a:r>
              <a:rPr lang="tr-TR" dirty="0" err="1"/>
              <a:t>Even</a:t>
            </a:r>
            <a:r>
              <a:rPr lang="tr-TR" dirty="0"/>
              <a:t> </a:t>
            </a:r>
            <a:r>
              <a:rPr lang="tr-TR" dirty="0" err="1"/>
              <a:t>we</a:t>
            </a:r>
            <a:r>
              <a:rPr lang="tr-TR" dirty="0"/>
              <a:t> </a:t>
            </a:r>
            <a:r>
              <a:rPr lang="tr-TR" dirty="0" err="1"/>
              <a:t>decreased</a:t>
            </a:r>
            <a:r>
              <a:rPr lang="tr-TR" dirty="0"/>
              <a:t> </a:t>
            </a:r>
            <a:r>
              <a:rPr lang="tr-TR" dirty="0" err="1"/>
              <a:t>the</a:t>
            </a:r>
            <a:r>
              <a:rPr lang="tr-TR" dirty="0"/>
              <a:t> </a:t>
            </a:r>
            <a:r>
              <a:rPr lang="tr-TR" dirty="0" err="1"/>
              <a:t>threshold</a:t>
            </a:r>
            <a:r>
              <a:rPr lang="tr-TR" dirty="0"/>
              <a:t>, </a:t>
            </a:r>
            <a:r>
              <a:rPr lang="tr-TR" dirty="0" err="1"/>
              <a:t>the</a:t>
            </a:r>
            <a:r>
              <a:rPr lang="tr-TR" dirty="0"/>
              <a:t> </a:t>
            </a:r>
            <a:r>
              <a:rPr lang="tr-TR" dirty="0" err="1"/>
              <a:t>count</a:t>
            </a:r>
            <a:r>
              <a:rPr lang="tr-TR" dirty="0"/>
              <a:t> of </a:t>
            </a:r>
            <a:r>
              <a:rPr lang="tr-TR" dirty="0" err="1"/>
              <a:t>Neutral</a:t>
            </a:r>
            <a:r>
              <a:rPr lang="tr-TR" dirty="0"/>
              <a:t> </a:t>
            </a:r>
            <a:r>
              <a:rPr lang="tr-TR" dirty="0" err="1"/>
              <a:t>tweets</a:t>
            </a:r>
            <a:r>
              <a:rPr lang="tr-TR" dirty="0"/>
              <a:t> </a:t>
            </a:r>
            <a:r>
              <a:rPr lang="tr-TR" dirty="0" err="1"/>
              <a:t>are</a:t>
            </a:r>
            <a:r>
              <a:rPr lang="tr-TR" dirty="0"/>
              <a:t> </a:t>
            </a:r>
            <a:r>
              <a:rPr lang="tr-TR" dirty="0" err="1"/>
              <a:t>too</a:t>
            </a:r>
            <a:r>
              <a:rPr lang="tr-TR" dirty="0"/>
              <a:t> </a:t>
            </a:r>
            <a:r>
              <a:rPr lang="tr-TR" dirty="0" err="1"/>
              <a:t>many</a:t>
            </a:r>
            <a:r>
              <a:rPr lang="tr-TR" dirty="0"/>
              <a:t>. </a:t>
            </a:r>
            <a:r>
              <a:rPr lang="tr-TR" dirty="0" err="1"/>
              <a:t>Again</a:t>
            </a:r>
            <a:r>
              <a:rPr lang="tr-TR" dirty="0"/>
              <a:t> </a:t>
            </a:r>
            <a:r>
              <a:rPr lang="tr-TR" dirty="0" err="1"/>
              <a:t>adding</a:t>
            </a:r>
            <a:r>
              <a:rPr lang="tr-TR" dirty="0"/>
              <a:t> </a:t>
            </a:r>
            <a:r>
              <a:rPr lang="tr-TR" dirty="0" err="1"/>
              <a:t>more</a:t>
            </a:r>
            <a:r>
              <a:rPr lang="tr-TR" dirty="0"/>
              <a:t> </a:t>
            </a:r>
            <a:r>
              <a:rPr lang="tr-TR" dirty="0" err="1"/>
              <a:t>emotions</a:t>
            </a:r>
            <a:r>
              <a:rPr lang="tr-TR" dirty="0"/>
              <a:t> </a:t>
            </a:r>
            <a:r>
              <a:rPr lang="tr-TR" dirty="0" err="1"/>
              <a:t>may</a:t>
            </a:r>
            <a:r>
              <a:rPr lang="tr-TR" dirty="0"/>
              <a:t> </a:t>
            </a:r>
            <a:r>
              <a:rPr lang="tr-TR" dirty="0" err="1"/>
              <a:t>solve</a:t>
            </a:r>
            <a:r>
              <a:rPr lang="tr-TR" dirty="0"/>
              <a:t> </a:t>
            </a:r>
            <a:r>
              <a:rPr lang="tr-TR" dirty="0" err="1"/>
              <a:t>this</a:t>
            </a:r>
            <a:r>
              <a:rPr lang="tr-TR" dirty="0"/>
              <a:t> problem</a:t>
            </a:r>
          </a:p>
          <a:p>
            <a:r>
              <a:rPr lang="tr-TR" dirty="0" err="1"/>
              <a:t>Our</a:t>
            </a:r>
            <a:r>
              <a:rPr lang="tr-TR" dirty="0"/>
              <a:t> </a:t>
            </a:r>
            <a:r>
              <a:rPr lang="tr-TR" dirty="0" err="1"/>
              <a:t>dataset</a:t>
            </a:r>
            <a:r>
              <a:rPr lang="tr-TR" dirty="0"/>
              <a:t> </a:t>
            </a:r>
            <a:r>
              <a:rPr lang="tr-TR" dirty="0" err="1"/>
              <a:t>contains</a:t>
            </a:r>
            <a:r>
              <a:rPr lang="tr-TR" dirty="0"/>
              <a:t> </a:t>
            </a:r>
            <a:r>
              <a:rPr lang="tr-TR" dirty="0" err="1"/>
              <a:t>the</a:t>
            </a:r>
            <a:r>
              <a:rPr lang="tr-TR" dirty="0"/>
              <a:t> </a:t>
            </a:r>
            <a:r>
              <a:rPr lang="tr-TR" dirty="0" err="1"/>
              <a:t>tweets</a:t>
            </a:r>
            <a:r>
              <a:rPr lang="tr-TR" dirty="0"/>
              <a:t> in </a:t>
            </a:r>
            <a:r>
              <a:rPr lang="tr-TR" dirty="0" err="1"/>
              <a:t>limited</a:t>
            </a:r>
            <a:r>
              <a:rPr lang="tr-TR" dirty="0"/>
              <a:t> </a:t>
            </a:r>
            <a:r>
              <a:rPr lang="tr-TR" dirty="0" err="1"/>
              <a:t>timeline</a:t>
            </a:r>
            <a:r>
              <a:rPr lang="tr-TR" dirty="0"/>
              <a:t>. </a:t>
            </a:r>
            <a:r>
              <a:rPr lang="tr-TR" dirty="0" err="1"/>
              <a:t>Adding</a:t>
            </a:r>
            <a:r>
              <a:rPr lang="tr-TR" dirty="0"/>
              <a:t> </a:t>
            </a:r>
            <a:r>
              <a:rPr lang="tr-TR" dirty="0" err="1"/>
              <a:t>last</a:t>
            </a:r>
            <a:r>
              <a:rPr lang="tr-TR" dirty="0"/>
              <a:t> 2 </a:t>
            </a:r>
            <a:r>
              <a:rPr lang="tr-TR" dirty="0" err="1"/>
              <a:t>years</a:t>
            </a:r>
            <a:r>
              <a:rPr lang="tr-TR" dirty="0"/>
              <a:t>’ </a:t>
            </a:r>
            <a:r>
              <a:rPr lang="tr-TR" dirty="0" err="1"/>
              <a:t>tweets</a:t>
            </a:r>
            <a:r>
              <a:rPr lang="tr-TR" dirty="0"/>
              <a:t> </a:t>
            </a:r>
            <a:r>
              <a:rPr lang="tr-TR" dirty="0" err="1"/>
              <a:t>may</a:t>
            </a:r>
            <a:r>
              <a:rPr lang="tr-TR" dirty="0"/>
              <a:t> </a:t>
            </a:r>
            <a:r>
              <a:rPr lang="tr-TR" dirty="0" err="1"/>
              <a:t>change</a:t>
            </a:r>
            <a:r>
              <a:rPr lang="tr-TR" dirty="0"/>
              <a:t> </a:t>
            </a:r>
            <a:r>
              <a:rPr lang="tr-TR" dirty="0" err="1"/>
              <a:t>the</a:t>
            </a:r>
            <a:r>
              <a:rPr lang="tr-TR" dirty="0"/>
              <a:t> </a:t>
            </a:r>
            <a:r>
              <a:rPr lang="tr-TR" dirty="0" err="1"/>
              <a:t>results</a:t>
            </a:r>
            <a:r>
              <a:rPr lang="tr-TR" dirty="0"/>
              <a:t>.</a:t>
            </a:r>
            <a:endParaRPr lang="en-US" dirty="0"/>
          </a:p>
        </p:txBody>
      </p:sp>
    </p:spTree>
    <p:extLst>
      <p:ext uri="{BB962C8B-B14F-4D97-AF65-F5344CB8AC3E}">
        <p14:creationId xmlns:p14="http://schemas.microsoft.com/office/powerpoint/2010/main" val="423982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tr-TR" dirty="0"/>
              <a:t>[1]: </a:t>
            </a:r>
            <a:r>
              <a:rPr lang="en-US" sz="1800" b="0" i="0" u="none" strike="noStrike" dirty="0">
                <a:solidFill>
                  <a:srgbClr val="000000"/>
                </a:solidFill>
                <a:effectLst/>
                <a:latin typeface="Palatino Linotype" panose="02040502050505030304" pitchFamily="18" charset="0"/>
              </a:rPr>
              <a:t> </a:t>
            </a:r>
            <a:r>
              <a:rPr lang="en-US" sz="1800" b="0" i="1" u="sng" strike="noStrike" dirty="0">
                <a:solidFill>
                  <a:srgbClr val="1155CC"/>
                </a:solidFill>
                <a:effectLst/>
                <a:latin typeface="Palatino Linotype" panose="02040502050505030304" pitchFamily="18" charset="0"/>
                <a:hlinkClick r:id="rId2"/>
              </a:rPr>
              <a:t>https://www.kaggle.com/datasets/gpreda/all-covid19-vaccines-tweets</a:t>
            </a:r>
            <a:endParaRPr lang="tr-TR" sz="1800" b="0" i="1" u="sng" strike="noStrike" dirty="0">
              <a:solidFill>
                <a:srgbClr val="1155CC"/>
              </a:solidFill>
              <a:effectLst/>
              <a:latin typeface="Palatino Linotype" panose="02040502050505030304" pitchFamily="18" charset="0"/>
            </a:endParaRPr>
          </a:p>
          <a:p>
            <a:r>
              <a:rPr lang="tr-TR" dirty="0" err="1"/>
              <a:t>Github</a:t>
            </a:r>
            <a:r>
              <a:rPr lang="tr-TR" dirty="0"/>
              <a:t> Link: </a:t>
            </a:r>
            <a:r>
              <a:rPr lang="en-US" sz="1800" b="0" i="0" u="sng" strike="noStrike" dirty="0">
                <a:solidFill>
                  <a:srgbClr val="1155CC"/>
                </a:solidFill>
                <a:effectLst/>
                <a:latin typeface="Palatino Linotype" panose="02040502050505030304" pitchFamily="18" charset="0"/>
                <a:hlinkClick r:id="rId3"/>
              </a:rPr>
              <a:t>https://github.com/AlperMRT/Data-Intensive-Applications-Project-COVID-19-Vaccines-Sentiment-Analysis</a:t>
            </a:r>
            <a:endParaRPr lang="tr-TR" sz="1800" u="sng" dirty="0">
              <a:solidFill>
                <a:srgbClr val="1155CC"/>
              </a:solidFill>
              <a:latin typeface="Palatino Linotype" panose="02040502050505030304" pitchFamily="18" charset="0"/>
            </a:endParaRPr>
          </a:p>
          <a:p>
            <a:r>
              <a:rPr lang="tr-TR" dirty="0"/>
              <a:t>Report Link </a:t>
            </a:r>
            <a:r>
              <a:rPr lang="tr-TR" sz="1800" b="0" i="0" u="sng" strike="noStrike" dirty="0">
                <a:solidFill>
                  <a:srgbClr val="1155CC"/>
                </a:solidFill>
                <a:effectLst/>
                <a:latin typeface="Palatino Linotype" panose="02040502050505030304" pitchFamily="18" charset="0"/>
              </a:rPr>
              <a:t>:</a:t>
            </a:r>
            <a:r>
              <a:rPr lang="tr-TR" sz="1800" u="sng" dirty="0">
                <a:solidFill>
                  <a:srgbClr val="1155CC"/>
                </a:solidFill>
                <a:latin typeface="Palatino Linotype" panose="02040502050505030304" pitchFamily="18" charset="0"/>
              </a:rPr>
              <a:t> </a:t>
            </a:r>
            <a:r>
              <a:rPr lang="en-US" sz="1800" b="0" i="0" u="sng" strike="noStrike" dirty="0">
                <a:solidFill>
                  <a:srgbClr val="1155CC"/>
                </a:solidFill>
                <a:effectLst/>
                <a:latin typeface="Palatino Linotype" panose="02040502050505030304" pitchFamily="18" charset="0"/>
                <a:hlinkClick r:id="rId4"/>
              </a:rPr>
              <a:t>https://docs.google.com/document/d/1F-80b11HEh9XjQd0cUR1wLLysrYKhsne/edit</a:t>
            </a:r>
            <a:endParaRPr lang="tr-TR" sz="1800" b="0" i="0" u="sng" strike="noStrike" dirty="0">
              <a:solidFill>
                <a:srgbClr val="1155CC"/>
              </a:solidFill>
              <a:effectLst/>
              <a:latin typeface="Palatino Linotype" panose="02040502050505030304" pitchFamily="18" charset="0"/>
            </a:endParaRPr>
          </a:p>
          <a:p>
            <a:endParaRPr lang="en-US" dirty="0"/>
          </a:p>
        </p:txBody>
      </p:sp>
      <p:sp>
        <p:nvSpPr>
          <p:cNvPr id="4" name="Slide Number Placeholder 3"/>
          <p:cNvSpPr>
            <a:spLocks noGrp="1"/>
          </p:cNvSpPr>
          <p:nvPr>
            <p:ph type="sldNum" sz="quarter" idx="4"/>
          </p:nvPr>
        </p:nvSpPr>
        <p:spPr/>
        <p:txBody>
          <a:bodyPr/>
          <a:lstStyle/>
          <a:p>
            <a:fld id="{191F8B1D-7B11-AC41-BEB4-AE91BA1246E6}" type="slidenum">
              <a:rPr lang="en-US" smtClean="0"/>
              <a:pPr/>
              <a:t>25</a:t>
            </a:fld>
            <a:endParaRPr lang="en-US" dirty="0"/>
          </a:p>
        </p:txBody>
      </p:sp>
    </p:spTree>
    <p:extLst>
      <p:ext uri="{BB962C8B-B14F-4D97-AF65-F5344CB8AC3E}">
        <p14:creationId xmlns:p14="http://schemas.microsoft.com/office/powerpoint/2010/main" val="91062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914400"/>
            <a:ext cx="10515600" cy="1354137"/>
          </a:xfrm>
        </p:spPr>
        <p:txBody>
          <a:bodyPr/>
          <a:lstStyle/>
          <a:p>
            <a:r>
              <a:rPr lang="en-US" dirty="0"/>
              <a:t>Data Understanding</a:t>
            </a:r>
          </a:p>
        </p:txBody>
      </p:sp>
      <p:sp>
        <p:nvSpPr>
          <p:cNvPr id="5" name="Text Placeholder 4"/>
          <p:cNvSpPr>
            <a:spLocks noGrp="1"/>
          </p:cNvSpPr>
          <p:nvPr>
            <p:ph type="body" idx="1"/>
          </p:nvPr>
        </p:nvSpPr>
        <p:spPr>
          <a:xfrm>
            <a:off x="831850" y="2355574"/>
            <a:ext cx="10515600" cy="3734077"/>
          </a:xfrm>
        </p:spPr>
        <p:txBody>
          <a:bodyPr/>
          <a:lstStyle/>
          <a:p>
            <a:r>
              <a:rPr lang="tr-TR" b="0" i="0" dirty="0" err="1">
                <a:effectLst/>
                <a:latin typeface="system-ui"/>
              </a:rPr>
              <a:t>We</a:t>
            </a:r>
            <a:r>
              <a:rPr lang="tr-TR" b="0" i="0" dirty="0">
                <a:effectLst/>
                <a:latin typeface="system-ui"/>
              </a:rPr>
              <a:t> </a:t>
            </a:r>
            <a:r>
              <a:rPr lang="en-US" b="0" i="0" dirty="0">
                <a:effectLst/>
                <a:latin typeface="system-ui"/>
              </a:rPr>
              <a:t>used "vaccination_all_tweets.csv"[1] dataset from </a:t>
            </a:r>
            <a:r>
              <a:rPr lang="en-US" b="0" i="0" dirty="0" err="1">
                <a:effectLst/>
                <a:latin typeface="system-ui"/>
              </a:rPr>
              <a:t>kaggle</a:t>
            </a:r>
            <a:r>
              <a:rPr lang="en-US" b="0" i="0" dirty="0">
                <a:effectLst/>
                <a:latin typeface="system-ui"/>
              </a:rPr>
              <a:t>. </a:t>
            </a:r>
            <a:endParaRPr lang="tr-TR" b="0" i="0" dirty="0">
              <a:effectLst/>
              <a:latin typeface="system-ui"/>
            </a:endParaRPr>
          </a:p>
          <a:p>
            <a:endParaRPr lang="tr-TR" b="0" i="0" dirty="0">
              <a:effectLst/>
              <a:latin typeface="system-ui"/>
            </a:endParaRPr>
          </a:p>
          <a:p>
            <a:r>
              <a:rPr lang="en-US" b="0" i="0" dirty="0">
                <a:effectLst/>
                <a:latin typeface="system-ui"/>
              </a:rPr>
              <a:t>This dataset contains 228208 rows and 16 columns. This dataset includes features such as user information, tweet content, hashtags, and engagement metrics. These features provide comprehensive details for conducting sentiment analysis, exploring temporal trends, and performing regional comparisons. </a:t>
            </a:r>
            <a:endParaRPr lang="tr-TR" b="0" i="0" dirty="0">
              <a:effectLst/>
              <a:latin typeface="system-ui"/>
            </a:endParaRPr>
          </a:p>
          <a:p>
            <a:endParaRPr lang="tr-TR" dirty="0">
              <a:latin typeface="system-ui"/>
            </a:endParaRPr>
          </a:p>
          <a:p>
            <a:r>
              <a:rPr lang="en-US" b="0" i="0" dirty="0">
                <a:effectLst/>
                <a:latin typeface="system-ui"/>
              </a:rPr>
              <a:t>The most important feature of our data is </a:t>
            </a:r>
            <a:r>
              <a:rPr lang="en-US" b="0" i="0" dirty="0">
                <a:solidFill>
                  <a:srgbClr val="FF0000"/>
                </a:solidFill>
                <a:effectLst/>
                <a:latin typeface="system-ui"/>
              </a:rPr>
              <a:t>"text" </a:t>
            </a:r>
            <a:r>
              <a:rPr lang="en-US" b="0" i="0" dirty="0">
                <a:effectLst/>
                <a:latin typeface="system-ui"/>
              </a:rPr>
              <a:t>obviously. Date feature is also important to do time serial analysis.</a:t>
            </a:r>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3</a:t>
            </a:fld>
            <a:endParaRPr lang="en-US" dirty="0"/>
          </a:p>
        </p:txBody>
      </p:sp>
    </p:spTree>
    <p:extLst>
      <p:ext uri="{BB962C8B-B14F-4D97-AF65-F5344CB8AC3E}">
        <p14:creationId xmlns:p14="http://schemas.microsoft.com/office/powerpoint/2010/main" val="63734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E401CA6-98D2-48C4-D209-3B746599DA46}"/>
              </a:ext>
            </a:extLst>
          </p:cNvPr>
          <p:cNvSpPr>
            <a:spLocks noGrp="1"/>
          </p:cNvSpPr>
          <p:nvPr>
            <p:ph type="title"/>
          </p:nvPr>
        </p:nvSpPr>
        <p:spPr>
          <a:xfrm>
            <a:off x="839788" y="457200"/>
            <a:ext cx="3932237" cy="1600200"/>
          </a:xfrm>
        </p:spPr>
        <p:txBody>
          <a:bodyPr/>
          <a:lstStyle/>
          <a:p>
            <a:r>
              <a:rPr lang="tr-TR" dirty="0" err="1"/>
              <a:t>Our</a:t>
            </a:r>
            <a:r>
              <a:rPr lang="tr-TR" dirty="0"/>
              <a:t> </a:t>
            </a:r>
            <a:r>
              <a:rPr lang="tr-TR" dirty="0" err="1"/>
              <a:t>dataset’s</a:t>
            </a:r>
            <a:r>
              <a:rPr lang="tr-TR" dirty="0"/>
              <a:t> </a:t>
            </a:r>
            <a:r>
              <a:rPr lang="tr-TR" dirty="0" err="1"/>
              <a:t>features</a:t>
            </a:r>
            <a:endParaRPr lang="en-US" dirty="0"/>
          </a:p>
        </p:txBody>
      </p:sp>
      <p:pic>
        <p:nvPicPr>
          <p:cNvPr id="3" name="Resim 2" descr="metin, ekran görüntüsü, yazı tipi, sayı, numara içeren bir resim&#10;&#10;Açıklama otomatik olarak oluşturuldu">
            <a:extLst>
              <a:ext uri="{FF2B5EF4-FFF2-40B4-BE49-F238E27FC236}">
                <a16:creationId xmlns:a16="http://schemas.microsoft.com/office/drawing/2014/main" id="{C55B51A3-C677-2DCA-5701-8DC27EEEF547}"/>
              </a:ext>
            </a:extLst>
          </p:cNvPr>
          <p:cNvPicPr>
            <a:picLocks noChangeAspect="1"/>
          </p:cNvPicPr>
          <p:nvPr/>
        </p:nvPicPr>
        <p:blipFill>
          <a:blip r:embed="rId2"/>
          <a:stretch>
            <a:fillRect/>
          </a:stretch>
        </p:blipFill>
        <p:spPr>
          <a:xfrm>
            <a:off x="6506926" y="987425"/>
            <a:ext cx="3723506" cy="4873625"/>
          </a:xfrm>
          <a:prstGeom prst="rect">
            <a:avLst/>
          </a:prstGeom>
          <a:noFill/>
        </p:spPr>
      </p:pic>
      <p:sp>
        <p:nvSpPr>
          <p:cNvPr id="13" name="Slide Number Placeholder 4">
            <a:extLst>
              <a:ext uri="{FF2B5EF4-FFF2-40B4-BE49-F238E27FC236}">
                <a16:creationId xmlns:a16="http://schemas.microsoft.com/office/drawing/2014/main" id="{A875B45D-2CBC-5787-C988-8B28DF802B73}"/>
              </a:ext>
            </a:extLst>
          </p:cNvPr>
          <p:cNvSpPr>
            <a:spLocks noGrp="1"/>
          </p:cNvSpPr>
          <p:nvPr>
            <p:ph type="sldNum" sz="quarter" idx="4"/>
          </p:nvPr>
        </p:nvSpPr>
        <p:spPr>
          <a:xfrm>
            <a:off x="11211494" y="6613437"/>
            <a:ext cx="980506" cy="236982"/>
          </a:xfrm>
        </p:spPr>
        <p:txBody>
          <a:bodyPr/>
          <a:lstStyle/>
          <a:p>
            <a:pPr>
              <a:spcAft>
                <a:spcPts val="600"/>
              </a:spcAft>
            </a:pPr>
            <a:fld id="{191F8B1D-7B11-AC41-BEB4-AE91BA1246E6}" type="slidenum">
              <a:rPr lang="en-US" smtClean="0"/>
              <a:pPr>
                <a:spcAft>
                  <a:spcPts val="600"/>
                </a:spcAft>
              </a:pPr>
              <a:t>4</a:t>
            </a:fld>
            <a:endParaRPr lang="en-US"/>
          </a:p>
        </p:txBody>
      </p:sp>
    </p:spTree>
    <p:extLst>
      <p:ext uri="{BB962C8B-B14F-4D97-AF65-F5344CB8AC3E}">
        <p14:creationId xmlns:p14="http://schemas.microsoft.com/office/powerpoint/2010/main" val="71433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947246CA-6A4A-CAFA-80E3-27F5394A4A69}"/>
              </a:ext>
            </a:extLst>
          </p:cNvPr>
          <p:cNvSpPr>
            <a:spLocks noGrp="1"/>
          </p:cNvSpPr>
          <p:nvPr>
            <p:ph type="title"/>
          </p:nvPr>
        </p:nvSpPr>
        <p:spPr>
          <a:xfrm>
            <a:off x="838200" y="365125"/>
            <a:ext cx="10515600" cy="1325563"/>
          </a:xfrm>
        </p:spPr>
        <p:txBody>
          <a:bodyPr anchor="ctr">
            <a:normAutofit/>
          </a:bodyPr>
          <a:lstStyle/>
          <a:p>
            <a:r>
              <a:rPr lang="tr-TR" dirty="0"/>
              <a:t>Data </a:t>
            </a:r>
            <a:r>
              <a:rPr lang="tr-TR" dirty="0" err="1"/>
              <a:t>Understanding</a:t>
            </a:r>
            <a:endParaRPr lang="en-US" dirty="0"/>
          </a:p>
        </p:txBody>
      </p:sp>
      <p:pic>
        <p:nvPicPr>
          <p:cNvPr id="17" name="İçerik Yer Tutucusu 16" descr="metin, ekran görüntüsü, multimedya yazılımı, grafik yazılımı içeren bir resim&#10;&#10;Açıklama otomatik olarak oluşturuldu">
            <a:extLst>
              <a:ext uri="{FF2B5EF4-FFF2-40B4-BE49-F238E27FC236}">
                <a16:creationId xmlns:a16="http://schemas.microsoft.com/office/drawing/2014/main" id="{F35047ED-26BE-5B6A-17CC-86BD779CE1C8}"/>
              </a:ext>
            </a:extLst>
          </p:cNvPr>
          <p:cNvPicPr>
            <a:picLocks noGrp="1" noChangeAspect="1"/>
          </p:cNvPicPr>
          <p:nvPr>
            <p:ph idx="1"/>
          </p:nvPr>
        </p:nvPicPr>
        <p:blipFill>
          <a:blip r:embed="rId2"/>
          <a:stretch>
            <a:fillRect/>
          </a:stretch>
        </p:blipFill>
        <p:spPr>
          <a:xfrm>
            <a:off x="2392734" y="1825625"/>
            <a:ext cx="7406532" cy="4351338"/>
          </a:xfrm>
          <a:noFill/>
        </p:spPr>
      </p:pic>
      <p:sp>
        <p:nvSpPr>
          <p:cNvPr id="5" name="Slayt Numarası Yer Tutucusu 4">
            <a:extLst>
              <a:ext uri="{FF2B5EF4-FFF2-40B4-BE49-F238E27FC236}">
                <a16:creationId xmlns:a16="http://schemas.microsoft.com/office/drawing/2014/main" id="{11B10F04-4426-A7C8-E5F1-2437A6352AA0}"/>
              </a:ext>
            </a:extLst>
          </p:cNvPr>
          <p:cNvSpPr>
            <a:spLocks noGrp="1"/>
          </p:cNvSpPr>
          <p:nvPr>
            <p:ph type="sldNum" sz="quarter" idx="4"/>
          </p:nvPr>
        </p:nvSpPr>
        <p:spPr>
          <a:xfrm>
            <a:off x="11211494" y="6613437"/>
            <a:ext cx="980506" cy="236982"/>
          </a:xfrm>
        </p:spPr>
        <p:txBody>
          <a:bodyPr anchor="ctr">
            <a:normAutofit/>
          </a:bodyPr>
          <a:lstStyle/>
          <a:p>
            <a:pPr>
              <a:lnSpc>
                <a:spcPct val="90000"/>
              </a:lnSpc>
              <a:spcAft>
                <a:spcPts val="600"/>
              </a:spcAft>
            </a:pPr>
            <a:fld id="{191F8B1D-7B11-AC41-BEB4-AE91BA1246E6}" type="slidenum">
              <a:rPr lang="en-US" smtClean="0"/>
              <a:pPr>
                <a:lnSpc>
                  <a:spcPct val="90000"/>
                </a:lnSpc>
                <a:spcAft>
                  <a:spcPts val="600"/>
                </a:spcAft>
              </a:pPr>
              <a:t>5</a:t>
            </a:fld>
            <a:endParaRPr lang="en-US"/>
          </a:p>
        </p:txBody>
      </p:sp>
    </p:spTree>
    <p:extLst>
      <p:ext uri="{BB962C8B-B14F-4D97-AF65-F5344CB8AC3E}">
        <p14:creationId xmlns:p14="http://schemas.microsoft.com/office/powerpoint/2010/main" val="1519264489"/>
      </p:ext>
    </p:extLst>
  </p:cSld>
  <p:clrMapOvr>
    <a:masterClrMapping/>
  </p:clrMapOvr>
  <mc:AlternateContent xmlns:mc="http://schemas.openxmlformats.org/markup-compatibility/2006" xmlns:p14="http://schemas.microsoft.com/office/powerpoint/2010/main">
    <mc:Choice Requires="p14">
      <p:transition spd="slow" p14:dur="2000" advTm="14959"/>
    </mc:Choice>
    <mc:Fallback xmlns="">
      <p:transition spd="slow" advTm="1495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4A9F12-5B07-4771-C2F9-D6D411C7C4E7}"/>
              </a:ext>
            </a:extLst>
          </p:cNvPr>
          <p:cNvSpPr>
            <a:spLocks noGrp="1"/>
          </p:cNvSpPr>
          <p:nvPr>
            <p:ph type="title"/>
          </p:nvPr>
        </p:nvSpPr>
        <p:spPr/>
        <p:txBody>
          <a:bodyPr/>
          <a:lstStyle/>
          <a:p>
            <a:r>
              <a:rPr lang="tr-TR" dirty="0"/>
              <a:t>Data </a:t>
            </a:r>
            <a:r>
              <a:rPr lang="tr-TR" dirty="0" err="1"/>
              <a:t>Understanding</a:t>
            </a:r>
            <a:endParaRPr lang="tr-TR" dirty="0"/>
          </a:p>
        </p:txBody>
      </p:sp>
      <p:pic>
        <p:nvPicPr>
          <p:cNvPr id="6" name="İçerik Yer Tutucusu 5" descr="ekran görüntüsü, metin, 3B modelleme, grafik yazılımı içeren bir resim&#10;&#10;Açıklama otomatik olarak oluşturuldu">
            <a:extLst>
              <a:ext uri="{FF2B5EF4-FFF2-40B4-BE49-F238E27FC236}">
                <a16:creationId xmlns:a16="http://schemas.microsoft.com/office/drawing/2014/main" id="{70F257EE-559F-1714-8D87-414840701D1E}"/>
              </a:ext>
            </a:extLst>
          </p:cNvPr>
          <p:cNvPicPr>
            <a:picLocks noGrp="1" noChangeAspect="1"/>
          </p:cNvPicPr>
          <p:nvPr>
            <p:ph idx="1"/>
          </p:nvPr>
        </p:nvPicPr>
        <p:blipFill>
          <a:blip r:embed="rId2"/>
          <a:stretch>
            <a:fillRect/>
          </a:stretch>
        </p:blipFill>
        <p:spPr>
          <a:xfrm>
            <a:off x="2929432" y="1825625"/>
            <a:ext cx="6333135" cy="4351338"/>
          </a:xfrm>
        </p:spPr>
      </p:pic>
      <p:sp>
        <p:nvSpPr>
          <p:cNvPr id="4" name="Slayt Numarası Yer Tutucusu 3">
            <a:extLst>
              <a:ext uri="{FF2B5EF4-FFF2-40B4-BE49-F238E27FC236}">
                <a16:creationId xmlns:a16="http://schemas.microsoft.com/office/drawing/2014/main" id="{884AEBD9-C966-F6F1-7FC4-AB021E0E71E9}"/>
              </a:ext>
            </a:extLst>
          </p:cNvPr>
          <p:cNvSpPr>
            <a:spLocks noGrp="1"/>
          </p:cNvSpPr>
          <p:nvPr>
            <p:ph type="sldNum" sz="quarter" idx="4"/>
          </p:nvPr>
        </p:nvSpPr>
        <p:spPr/>
        <p:txBody>
          <a:bodyPr/>
          <a:lstStyle/>
          <a:p>
            <a:fld id="{191F8B1D-7B11-AC41-BEB4-AE91BA1246E6}" type="slidenum">
              <a:rPr lang="en-US" smtClean="0"/>
              <a:pPr/>
              <a:t>6</a:t>
            </a:fld>
            <a:endParaRPr lang="en-US" dirty="0"/>
          </a:p>
        </p:txBody>
      </p:sp>
    </p:spTree>
    <p:extLst>
      <p:ext uri="{BB962C8B-B14F-4D97-AF65-F5344CB8AC3E}">
        <p14:creationId xmlns:p14="http://schemas.microsoft.com/office/powerpoint/2010/main" val="1908964743"/>
      </p:ext>
    </p:extLst>
  </p:cSld>
  <p:clrMapOvr>
    <a:masterClrMapping/>
  </p:clrMapOvr>
  <mc:AlternateContent xmlns:mc="http://schemas.openxmlformats.org/markup-compatibility/2006" xmlns:p14="http://schemas.microsoft.com/office/powerpoint/2010/main">
    <mc:Choice Requires="p14">
      <p:transition spd="slow" p14:dur="2000" advTm="6541"/>
    </mc:Choice>
    <mc:Fallback xmlns="">
      <p:transition spd="slow" advTm="654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D3309-7B05-4A21-CFCE-454D73D9B0F5}"/>
              </a:ext>
            </a:extLst>
          </p:cNvPr>
          <p:cNvSpPr>
            <a:spLocks noGrp="1"/>
          </p:cNvSpPr>
          <p:nvPr>
            <p:ph type="title"/>
          </p:nvPr>
        </p:nvSpPr>
        <p:spPr/>
        <p:txBody>
          <a:bodyPr/>
          <a:lstStyle/>
          <a:p>
            <a:r>
              <a:rPr lang="tr-TR" dirty="0"/>
              <a:t>Data </a:t>
            </a:r>
            <a:r>
              <a:rPr lang="tr-TR" dirty="0" err="1"/>
              <a:t>Understanding</a:t>
            </a:r>
            <a:endParaRPr lang="tr-TR" dirty="0"/>
          </a:p>
        </p:txBody>
      </p:sp>
      <p:pic>
        <p:nvPicPr>
          <p:cNvPr id="6" name="İçerik Yer Tutucusu 5" descr="renklilik, ekran görüntüsü, kare, mor içeren bir resim&#10;&#10;Açıklama otomatik olarak oluşturuldu">
            <a:extLst>
              <a:ext uri="{FF2B5EF4-FFF2-40B4-BE49-F238E27FC236}">
                <a16:creationId xmlns:a16="http://schemas.microsoft.com/office/drawing/2014/main" id="{D77304EA-6465-BA14-3E3B-AAC6C26BDD5A}"/>
              </a:ext>
            </a:extLst>
          </p:cNvPr>
          <p:cNvPicPr>
            <a:picLocks noGrp="1" noChangeAspect="1"/>
          </p:cNvPicPr>
          <p:nvPr>
            <p:ph idx="1"/>
          </p:nvPr>
        </p:nvPicPr>
        <p:blipFill>
          <a:blip r:embed="rId2"/>
          <a:stretch>
            <a:fillRect/>
          </a:stretch>
        </p:blipFill>
        <p:spPr>
          <a:xfrm>
            <a:off x="838200" y="2284306"/>
            <a:ext cx="10515600" cy="3433976"/>
          </a:xfrm>
        </p:spPr>
      </p:pic>
      <p:sp>
        <p:nvSpPr>
          <p:cNvPr id="4" name="Slayt Numarası Yer Tutucusu 3">
            <a:extLst>
              <a:ext uri="{FF2B5EF4-FFF2-40B4-BE49-F238E27FC236}">
                <a16:creationId xmlns:a16="http://schemas.microsoft.com/office/drawing/2014/main" id="{1F3ECB38-1C9A-65A3-8A4C-9D4AE246273E}"/>
              </a:ext>
            </a:extLst>
          </p:cNvPr>
          <p:cNvSpPr>
            <a:spLocks noGrp="1"/>
          </p:cNvSpPr>
          <p:nvPr>
            <p:ph type="sldNum" sz="quarter" idx="4"/>
          </p:nvPr>
        </p:nvSpPr>
        <p:spPr/>
        <p:txBody>
          <a:bodyPr/>
          <a:lstStyle/>
          <a:p>
            <a:fld id="{191F8B1D-7B11-AC41-BEB4-AE91BA1246E6}" type="slidenum">
              <a:rPr lang="en-US" smtClean="0"/>
              <a:pPr/>
              <a:t>7</a:t>
            </a:fld>
            <a:endParaRPr lang="en-US" dirty="0"/>
          </a:p>
        </p:txBody>
      </p:sp>
    </p:spTree>
    <p:extLst>
      <p:ext uri="{BB962C8B-B14F-4D97-AF65-F5344CB8AC3E}">
        <p14:creationId xmlns:p14="http://schemas.microsoft.com/office/powerpoint/2010/main" val="2528164938"/>
      </p:ext>
    </p:extLst>
  </p:cSld>
  <p:clrMapOvr>
    <a:masterClrMapping/>
  </p:clrMapOvr>
  <mc:AlternateContent xmlns:mc="http://schemas.openxmlformats.org/markup-compatibility/2006" xmlns:p14="http://schemas.microsoft.com/office/powerpoint/2010/main">
    <mc:Choice Requires="p14">
      <p:transition spd="slow" p14:dur="2000" advTm="21372"/>
    </mc:Choice>
    <mc:Fallback xmlns="">
      <p:transition spd="slow" advTm="213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68350"/>
            <a:ext cx="10515600" cy="1500187"/>
          </a:xfrm>
        </p:spPr>
        <p:txBody>
          <a:bodyPr/>
          <a:lstStyle/>
          <a:p>
            <a:r>
              <a:rPr lang="en-US" dirty="0"/>
              <a:t>Data Preparation</a:t>
            </a:r>
          </a:p>
        </p:txBody>
      </p:sp>
      <p:sp>
        <p:nvSpPr>
          <p:cNvPr id="5" name="Text Placeholder 4"/>
          <p:cNvSpPr>
            <a:spLocks noGrp="1"/>
          </p:cNvSpPr>
          <p:nvPr>
            <p:ph type="body" idx="1"/>
          </p:nvPr>
        </p:nvSpPr>
        <p:spPr>
          <a:xfrm>
            <a:off x="765589" y="2524539"/>
            <a:ext cx="10515600" cy="3328573"/>
          </a:xfrm>
        </p:spPr>
        <p:txBody>
          <a:bodyPr>
            <a:normAutofit/>
          </a:bodyPr>
          <a:lstStyle/>
          <a:p>
            <a:r>
              <a:rPr lang="en-US" b="0" i="0" dirty="0">
                <a:effectLst/>
                <a:latin typeface="system-ui"/>
              </a:rPr>
              <a:t>Exploratory data analysis will help uncover trends and anomalies, while visualization techniques will provide insights into the distribution and patterns within the data.</a:t>
            </a:r>
            <a:endParaRPr lang="tr-TR" b="0" i="0" dirty="0">
              <a:effectLst/>
              <a:latin typeface="system-ui"/>
            </a:endParaRPr>
          </a:p>
          <a:p>
            <a:r>
              <a:rPr lang="en-US" b="0" i="0" dirty="0">
                <a:effectLst/>
                <a:latin typeface="system-ui"/>
              </a:rPr>
              <a:t> Preprocessing steps include cleaning the dataset by removing irrelevant information, handling </a:t>
            </a:r>
            <a:r>
              <a:rPr lang="en-US" b="0" i="0" dirty="0">
                <a:solidFill>
                  <a:srgbClr val="FF0000"/>
                </a:solidFill>
                <a:effectLst/>
                <a:latin typeface="system-ui"/>
              </a:rPr>
              <a:t>missing values</a:t>
            </a:r>
            <a:r>
              <a:rPr lang="en-US" b="0" i="0" dirty="0">
                <a:effectLst/>
                <a:latin typeface="system-ui"/>
              </a:rPr>
              <a:t>, and preparing the text for analysis through </a:t>
            </a:r>
            <a:r>
              <a:rPr lang="en-US" b="0" i="0" dirty="0">
                <a:solidFill>
                  <a:srgbClr val="FF0000"/>
                </a:solidFill>
                <a:effectLst/>
                <a:latin typeface="system-ui"/>
              </a:rPr>
              <a:t>tokenization</a:t>
            </a:r>
            <a:r>
              <a:rPr lang="en-US" b="0" i="0" dirty="0">
                <a:effectLst/>
                <a:latin typeface="system-ui"/>
              </a:rPr>
              <a:t> and the removal of </a:t>
            </a:r>
            <a:r>
              <a:rPr lang="en-US" b="0" i="0" dirty="0">
                <a:solidFill>
                  <a:srgbClr val="FF0000"/>
                </a:solidFill>
                <a:effectLst/>
                <a:latin typeface="system-ui"/>
              </a:rPr>
              <a:t>stop words</a:t>
            </a:r>
            <a:r>
              <a:rPr lang="en-US" b="0" i="0" dirty="0">
                <a:effectLst/>
                <a:latin typeface="system-ui"/>
              </a:rPr>
              <a:t>. </a:t>
            </a:r>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8</a:t>
            </a:fld>
            <a:endParaRPr lang="en-US" dirty="0"/>
          </a:p>
        </p:txBody>
      </p:sp>
    </p:spTree>
    <p:extLst>
      <p:ext uri="{BB962C8B-B14F-4D97-AF65-F5344CB8AC3E}">
        <p14:creationId xmlns:p14="http://schemas.microsoft.com/office/powerpoint/2010/main" val="191124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1850" y="2077278"/>
            <a:ext cx="10515600" cy="4012373"/>
          </a:xfrm>
        </p:spPr>
        <p:txBody>
          <a:bodyPr>
            <a:normAutofit/>
          </a:bodyPr>
          <a:lstStyle/>
          <a:p>
            <a:r>
              <a:rPr lang="en-US" b="0" i="0" dirty="0">
                <a:effectLst/>
                <a:latin typeface="system-ui"/>
              </a:rPr>
              <a:t>We transformed the tweets </a:t>
            </a:r>
            <a:r>
              <a:rPr lang="en-US" b="0" i="0" dirty="0">
                <a:solidFill>
                  <a:srgbClr val="FF0000"/>
                </a:solidFill>
                <a:effectLst/>
                <a:latin typeface="system-ui"/>
              </a:rPr>
              <a:t>lowercase</a:t>
            </a:r>
            <a:r>
              <a:rPr lang="en-US" b="0" i="0" dirty="0">
                <a:effectLst/>
                <a:latin typeface="system-ui"/>
              </a:rPr>
              <a:t> to get rid of meanings of uppercase.</a:t>
            </a:r>
            <a:endParaRPr lang="tr-TR" b="0" i="0" dirty="0">
              <a:effectLst/>
              <a:latin typeface="system-ui"/>
            </a:endParaRPr>
          </a:p>
          <a:p>
            <a:r>
              <a:rPr lang="en-US" b="0" i="0" dirty="0">
                <a:effectLst/>
                <a:latin typeface="system-ui"/>
              </a:rPr>
              <a:t> Then we transformed the date features into datetime format to do time serial analysis. </a:t>
            </a:r>
            <a:endParaRPr lang="tr-TR" b="0" i="0" dirty="0">
              <a:effectLst/>
              <a:latin typeface="system-ui"/>
            </a:endParaRPr>
          </a:p>
          <a:p>
            <a:r>
              <a:rPr lang="en-US" b="0" i="0" dirty="0">
                <a:effectLst/>
                <a:latin typeface="system-ui"/>
              </a:rPr>
              <a:t>We filled the </a:t>
            </a:r>
            <a:r>
              <a:rPr lang="en-US" b="0" i="0" dirty="0">
                <a:solidFill>
                  <a:srgbClr val="FF0000"/>
                </a:solidFill>
                <a:effectLst/>
                <a:latin typeface="system-ui"/>
              </a:rPr>
              <a:t>empty data </a:t>
            </a:r>
            <a:r>
              <a:rPr lang="en-US" b="0" i="0" dirty="0">
                <a:effectLst/>
                <a:latin typeface="system-ui"/>
              </a:rPr>
              <a:t>in "hashtag", "</a:t>
            </a:r>
            <a:r>
              <a:rPr lang="en-US" b="0" i="0" dirty="0" err="1">
                <a:effectLst/>
                <a:latin typeface="system-ui"/>
              </a:rPr>
              <a:t>user_location</a:t>
            </a:r>
            <a:r>
              <a:rPr lang="en-US" b="0" i="0" dirty="0">
                <a:effectLst/>
                <a:latin typeface="system-ui"/>
              </a:rPr>
              <a:t>" features. </a:t>
            </a:r>
            <a:endParaRPr lang="tr-TR" b="0" i="0" dirty="0">
              <a:effectLst/>
              <a:latin typeface="system-ui"/>
            </a:endParaRPr>
          </a:p>
          <a:p>
            <a:r>
              <a:rPr lang="en-US" b="0" i="0" dirty="0">
                <a:effectLst/>
                <a:latin typeface="system-ui"/>
              </a:rPr>
              <a:t>Then we dropped the features "</a:t>
            </a:r>
            <a:r>
              <a:rPr lang="en-US" b="0" i="0" dirty="0" err="1">
                <a:effectLst/>
                <a:latin typeface="system-ui"/>
              </a:rPr>
              <a:t>user_name</a:t>
            </a:r>
            <a:r>
              <a:rPr lang="en-US" b="0" i="0" dirty="0">
                <a:effectLst/>
                <a:latin typeface="system-ui"/>
              </a:rPr>
              <a:t>", "source", "</a:t>
            </a:r>
            <a:r>
              <a:rPr lang="en-US" b="0" i="0" dirty="0" err="1">
                <a:effectLst/>
                <a:latin typeface="system-ui"/>
              </a:rPr>
              <a:t>user_description</a:t>
            </a:r>
            <a:r>
              <a:rPr lang="en-US" b="0" i="0" dirty="0">
                <a:effectLst/>
                <a:latin typeface="system-ui"/>
              </a:rPr>
              <a:t>", "</a:t>
            </a:r>
            <a:r>
              <a:rPr lang="en-US" b="0" i="0" dirty="0" err="1">
                <a:effectLst/>
                <a:latin typeface="system-ui"/>
              </a:rPr>
              <a:t>user_friends</a:t>
            </a:r>
            <a:r>
              <a:rPr lang="en-US" b="0" i="0" dirty="0">
                <a:effectLst/>
                <a:latin typeface="system-ui"/>
              </a:rPr>
              <a:t>" features since we thought those are irrelevant.</a:t>
            </a:r>
            <a:endParaRPr lang="tr-TR" b="0" i="0" dirty="0">
              <a:effectLst/>
              <a:latin typeface="system-ui"/>
            </a:endParaRPr>
          </a:p>
          <a:p>
            <a:r>
              <a:rPr lang="en-US" b="0" i="0" dirty="0">
                <a:effectLst/>
                <a:latin typeface="system-ui"/>
              </a:rPr>
              <a:t> As </a:t>
            </a:r>
            <a:r>
              <a:rPr lang="en-US" b="0" i="0" dirty="0" err="1">
                <a:effectLst/>
                <a:latin typeface="system-ui"/>
              </a:rPr>
              <a:t>nlp</a:t>
            </a:r>
            <a:r>
              <a:rPr lang="en-US" b="0" i="0" dirty="0">
                <a:effectLst/>
                <a:latin typeface="system-ui"/>
              </a:rPr>
              <a:t> preprocessing techniques, we removed </a:t>
            </a:r>
            <a:r>
              <a:rPr lang="en-US" b="0" i="0" dirty="0">
                <a:solidFill>
                  <a:srgbClr val="FF0000"/>
                </a:solidFill>
                <a:effectLst/>
                <a:latin typeface="system-ui"/>
              </a:rPr>
              <a:t>stop words </a:t>
            </a:r>
            <a:r>
              <a:rPr lang="en-US" b="0" i="0" dirty="0">
                <a:effectLst/>
                <a:latin typeface="system-ui"/>
              </a:rPr>
              <a:t>from tweets. We used predefined stop word list to get rid of all such words. We also preprocessed the tweets to eliminate </a:t>
            </a:r>
            <a:r>
              <a:rPr lang="en-US" b="0" i="0" dirty="0" err="1">
                <a:effectLst/>
                <a:latin typeface="system-ui"/>
              </a:rPr>
              <a:t>url</a:t>
            </a:r>
            <a:r>
              <a:rPr lang="en-US" b="0" i="0" dirty="0">
                <a:effectLst/>
                <a:latin typeface="system-ui"/>
              </a:rPr>
              <a:t>, emoji.</a:t>
            </a:r>
            <a:endParaRPr lang="en-US" dirty="0"/>
          </a:p>
        </p:txBody>
      </p:sp>
      <p:sp>
        <p:nvSpPr>
          <p:cNvPr id="4" name="Slide Number Placeholder 3"/>
          <p:cNvSpPr>
            <a:spLocks noGrp="1"/>
          </p:cNvSpPr>
          <p:nvPr>
            <p:ph type="sldNum" sz="quarter" idx="4294967295"/>
          </p:nvPr>
        </p:nvSpPr>
        <p:spPr>
          <a:xfrm>
            <a:off x="11210925" y="6613525"/>
            <a:ext cx="981075" cy="236538"/>
          </a:xfrm>
        </p:spPr>
        <p:txBody>
          <a:bodyPr/>
          <a:lstStyle/>
          <a:p>
            <a:fld id="{191F8B1D-7B11-AC41-BEB4-AE91BA1246E6}" type="slidenum">
              <a:rPr lang="en-US" smtClean="0"/>
              <a:pPr/>
              <a:t>9</a:t>
            </a:fld>
            <a:endParaRPr lang="en-US" dirty="0"/>
          </a:p>
        </p:txBody>
      </p:sp>
      <p:sp>
        <p:nvSpPr>
          <p:cNvPr id="6" name="Başlık 5">
            <a:extLst>
              <a:ext uri="{FF2B5EF4-FFF2-40B4-BE49-F238E27FC236}">
                <a16:creationId xmlns:a16="http://schemas.microsoft.com/office/drawing/2014/main" id="{36B0E56B-FCAF-4C74-DF1B-33E81106DEC9}"/>
              </a:ext>
            </a:extLst>
          </p:cNvPr>
          <p:cNvSpPr>
            <a:spLocks noGrp="1"/>
          </p:cNvSpPr>
          <p:nvPr>
            <p:ph type="title"/>
          </p:nvPr>
        </p:nvSpPr>
        <p:spPr>
          <a:xfrm>
            <a:off x="831850" y="675862"/>
            <a:ext cx="10515600" cy="1063486"/>
          </a:xfrm>
        </p:spPr>
        <p:txBody>
          <a:bodyPr/>
          <a:lstStyle/>
          <a:p>
            <a:r>
              <a:rPr lang="en-US" dirty="0"/>
              <a:t>Data Preparation</a:t>
            </a:r>
            <a:endParaRPr lang="tr-TR" dirty="0"/>
          </a:p>
        </p:txBody>
      </p:sp>
    </p:spTree>
    <p:extLst>
      <p:ext uri="{BB962C8B-B14F-4D97-AF65-F5344CB8AC3E}">
        <p14:creationId xmlns:p14="http://schemas.microsoft.com/office/powerpoint/2010/main" val="1557336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1.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7124fc2-787e-4cb6-a862-a396da13e76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Belge" ma:contentTypeID="0x0101008FCD22309796BB47B57B055B08FF6C2C" ma:contentTypeVersion="6" ma:contentTypeDescription="Yeni belge oluşturun." ma:contentTypeScope="" ma:versionID="5a26463cb58016f9642649e398bc6e1d">
  <xsd:schema xmlns:xsd="http://www.w3.org/2001/XMLSchema" xmlns:xs="http://www.w3.org/2001/XMLSchema" xmlns:p="http://schemas.microsoft.com/office/2006/metadata/properties" xmlns:ns3="07124fc2-787e-4cb6-a862-a396da13e76b" targetNamespace="http://schemas.microsoft.com/office/2006/metadata/properties" ma:root="true" ma:fieldsID="23de289bb4d77207944c77ba062c3975" ns3:_="">
    <xsd:import namespace="07124fc2-787e-4cb6-a862-a396da13e76b"/>
    <xsd:element name="properties">
      <xsd:complexType>
        <xsd:sequence>
          <xsd:element name="documentManagement">
            <xsd:complexType>
              <xsd:all>
                <xsd:element ref="ns3:MediaServiceMetadata" minOccurs="0"/>
                <xsd:element ref="ns3:MediaServiceFastMetadata" minOccurs="0"/>
                <xsd:element ref="ns3:_activity"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124fc2-787e-4cb6-a862-a396da13e7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7D37E4-7EF1-4BA2-B883-254D5B267273}">
  <ds:schemaRefs>
    <ds:schemaRef ds:uri="http://purl.org/dc/elements/1.1/"/>
    <ds:schemaRef ds:uri="http://schemas.microsoft.com/office/2006/documentManagement/types"/>
    <ds:schemaRef ds:uri="http://www.w3.org/XML/1998/namespace"/>
    <ds:schemaRef ds:uri="http://schemas.microsoft.com/office/2006/metadata/properties"/>
    <ds:schemaRef ds:uri="07124fc2-787e-4cb6-a862-a396da13e76b"/>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CA5F6171-EEE5-448E-844E-240A2FAA7E11}">
  <ds:schemaRefs>
    <ds:schemaRef ds:uri="http://schemas.microsoft.com/sharepoint/v3/contenttype/forms"/>
  </ds:schemaRefs>
</ds:datastoreItem>
</file>

<file path=customXml/itemProps3.xml><?xml version="1.0" encoding="utf-8"?>
<ds:datastoreItem xmlns:ds="http://schemas.openxmlformats.org/officeDocument/2006/customXml" ds:itemID="{8C401C1D-5460-428E-B838-2F5FF23265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124fc2-787e-4cb6-a862-a396da13e7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4137</TotalTime>
  <Words>976</Words>
  <Application>Microsoft Office PowerPoint</Application>
  <PresentationFormat>Geniş ekran</PresentationFormat>
  <Paragraphs>128</Paragraphs>
  <Slides>25</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Arial</vt:lpstr>
      <vt:lpstr>Calibri</vt:lpstr>
      <vt:lpstr>Calibri Light</vt:lpstr>
      <vt:lpstr>Palatino Linotype</vt:lpstr>
      <vt:lpstr>system-ui</vt:lpstr>
      <vt:lpstr>Office Theme</vt:lpstr>
      <vt:lpstr>Exploring Emotions Towards Covid-19 Vaccines</vt:lpstr>
      <vt:lpstr>Problem</vt:lpstr>
      <vt:lpstr>Data Understanding</vt:lpstr>
      <vt:lpstr>Our dataset’s features</vt:lpstr>
      <vt:lpstr>Data Understanding</vt:lpstr>
      <vt:lpstr>Data Understanding</vt:lpstr>
      <vt:lpstr>Data Understanding</vt:lpstr>
      <vt:lpstr>Data Preparation</vt:lpstr>
      <vt:lpstr>Data Preparation</vt:lpstr>
      <vt:lpstr>Modeling</vt:lpstr>
      <vt:lpstr>Distribution of 3 sentiments after Classification process with VADER </vt:lpstr>
      <vt:lpstr>Average Compound Score Per Month</vt:lpstr>
      <vt:lpstr>Average Negative Sentiment Score Per Month</vt:lpstr>
      <vt:lpstr>Average Positive Sentiment Score Per Month</vt:lpstr>
      <vt:lpstr>Modeling</vt:lpstr>
      <vt:lpstr>Modeling</vt:lpstr>
      <vt:lpstr>Evaluation</vt:lpstr>
      <vt:lpstr>Default Model’s Validation Set Classification Report</vt:lpstr>
      <vt:lpstr>Default Model’s Test Set Classification Report</vt:lpstr>
      <vt:lpstr>Confusion Matrix For Default Model</vt:lpstr>
      <vt:lpstr>Parameter Changed Model’s Validation Set Classification Report</vt:lpstr>
      <vt:lpstr>Parameter Changed Model’s Test Set Classification Report</vt:lpstr>
      <vt:lpstr>Confusion Matrix For Parameter Changed Model</vt:lpstr>
      <vt:lpstr>Comment On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2&amp;3: Introduction to SQL</dc:title>
  <dc:creator>Alex Ratner</dc:creator>
  <cp:lastModifiedBy>ALPER MERT</cp:lastModifiedBy>
  <cp:revision>320</cp:revision>
  <dcterms:created xsi:type="dcterms:W3CDTF">2015-09-12T15:05:51Z</dcterms:created>
  <dcterms:modified xsi:type="dcterms:W3CDTF">2025-01-12T16:47:14Z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0x0101008FCD22309796BB47B57B055B08FF6C2C</vt:lpwstr>
  </property>
</Properties>
</file>