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5" r:id="rId27"/>
    <p:sldId id="284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82E"/>
    <a:srgbClr val="35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18A542-F736-4D34-AF97-7E7A95FE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7AAC797-6488-4F25-8718-81B9839A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F643A5-6313-4C04-92DF-47A9B461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A2E428-488C-4D99-B148-B0C37FE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E64D9F-7C3B-4114-9274-41086BA9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9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332B63-A13C-43C6-91AD-17DE1B7B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0A9B00-F04A-40F0-B8AE-15BA274C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E26270-4C97-413C-AD8D-65145B68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79E0B9-138A-4870-8750-CE422195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964AAA-04A1-47C7-8797-1CE21C53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7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75AA38A-B9B9-4DEF-9AEF-CD357515B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7B8201-C602-4E6D-BFCE-941CCDA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101902-C48C-4ED3-8A0A-FBA1ED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856180-C4D7-4ADC-B6B6-81EEE05B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5DD65-975E-4549-BFF8-6527589D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72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924772-6830-4DA4-9CE6-0638D933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4AAB25-9BEF-4200-A095-7E91940B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54190F-56C6-4A21-ABF9-3AE483EE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8B41B2-2E8F-40F1-9E6D-30B946D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2714F0-3B51-4CF8-A0B3-733B2BBB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9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4E961D-8948-4A09-9906-50A6D03A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D97C7F-5156-4240-A49B-6578C1BEF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D236AE-2657-4290-ACB5-4696468C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B41975-8240-405D-8398-2BD33301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AE3CB-306F-4931-BF1A-6F980D78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25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78BDCFB-68B4-4107-9900-9CDF80C7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4B1A7A-F808-4064-8856-651959CA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860112-AF44-47A9-AA52-98CFBB51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07DA22-D433-476A-8A54-FB2C0932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D090F7-82B9-41FE-8D2C-778B5E1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D0C5C6-E0C1-428D-9165-AA04477D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9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0DB9D9-1B2D-425C-B3A8-8F290C3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B15090-E981-44EF-B9F9-8DC83366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138A66-A67D-4F8E-993E-76CA72D0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0800D46-A537-4207-985E-88C894E9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692302-C620-4A27-8E17-72186630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9E23875-D6E0-4E1D-873F-10C9E91E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789590-83FC-4B1F-96A6-037809BC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59553C-76A4-4FDE-8751-9E35F175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98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29A6FE-8E45-4183-9D1D-7051F16A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0CC595-7C97-4813-9034-EA6AAC45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1908B-49DF-418E-B3C4-75E3F6A4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16885F-C5BF-4F36-8E14-17EB347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F8E471-B702-4A0B-88B6-EAA682E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8D65091-6121-48EE-9DB7-B2F408D7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E5F7F7-D990-4D56-8544-7CA7A2C1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8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6E0A37-C793-4D97-A0EA-89AFE9B3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8684A-150A-4944-8EC0-69DCB053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082CE6A-1424-4ECE-86FC-EA60D57E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AFEF08-9BA5-4A43-BDF9-8EA0E56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5037F2-C501-49A5-B758-0450031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224CBC-9BE5-4EF1-9A79-E52EBE0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69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DC6933-65B3-4B71-B7F3-0DB1264D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F4C8E78-8897-4216-A0A0-7B039418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30A99A-5E31-4E07-860E-8206433C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7C8B45-9396-4987-9C51-7B1841B9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85578B-3353-427C-BF97-6F9E55F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9FC6DD-8371-4305-8834-6B37AD9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2AF696B-DBAF-4311-9A86-EA18D5B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775F23-6EF5-47F7-B914-B762ADBF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4C645C-2354-4427-B545-D00C9818C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41F6-4A12-4069-B0B0-64AE02732529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6D3857-0936-4D32-8E5C-3D32F78F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FFA0B7-9264-409F-8231-FDAA8417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0641-9C74-4376-9700-60DB545559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4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lperReha" TargetMode="External"/><Relationship Id="rId2" Type="http://schemas.openxmlformats.org/officeDocument/2006/relationships/hyperlink" Target="https://github.com/AlperRehaYAZGA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BF50F5-5476-4445-921C-D285AAB9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4" y="2390833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tr-TR" sz="4800" b="1" dirty="0" err="1">
                <a:latin typeface="Arial Black" panose="020B0A04020102020204" pitchFamily="34" charset="0"/>
                <a:cs typeface="Aharoni" panose="020B0604020202020204" pitchFamily="2" charset="-79"/>
              </a:rPr>
              <a:t>Python</a:t>
            </a:r>
            <a:r>
              <a:rPr lang="tr-TR" sz="4800" b="1" dirty="0">
                <a:latin typeface="Arial Black" panose="020B0A04020102020204" pitchFamily="34" charset="0"/>
                <a:cs typeface="Aharoni" panose="020B0604020202020204" pitchFamily="2" charset="-79"/>
              </a:rPr>
              <a:t> Eğitimi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EA9455-CB40-4130-8D27-01E00B55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8999"/>
            <a:ext cx="6025564" cy="1307892"/>
          </a:xfrm>
        </p:spPr>
        <p:txBody>
          <a:bodyPr anchor="b">
            <a:normAutofit/>
          </a:bodyPr>
          <a:lstStyle/>
          <a:p>
            <a:pPr algn="l"/>
            <a:r>
              <a:rPr lang="tr-TR" sz="2000" dirty="0"/>
              <a:t>Alper Reha YAZGAN</a:t>
            </a:r>
          </a:p>
          <a:p>
            <a:pPr algn="l"/>
            <a:r>
              <a:rPr lang="tr-TR" sz="2000" dirty="0" err="1"/>
              <a:t>Github</a:t>
            </a:r>
            <a:r>
              <a:rPr lang="tr-TR" sz="2000" dirty="0"/>
              <a:t>: </a:t>
            </a:r>
            <a:r>
              <a:rPr lang="tr-TR" sz="2000" dirty="0">
                <a:hlinkClick r:id="rId2"/>
              </a:rPr>
              <a:t>https://github.com/AlperRehaYAZGAN</a:t>
            </a:r>
            <a:endParaRPr lang="tr-TR" sz="2000" dirty="0"/>
          </a:p>
          <a:p>
            <a:pPr algn="l"/>
            <a:r>
              <a:rPr lang="tr-TR" sz="2000" dirty="0" err="1"/>
              <a:t>Twitter</a:t>
            </a:r>
            <a:r>
              <a:rPr lang="tr-TR" sz="2000" dirty="0"/>
              <a:t>: </a:t>
            </a:r>
            <a:r>
              <a:rPr lang="tr-TR" sz="2000" dirty="0">
                <a:hlinkClick r:id="rId3"/>
              </a:rPr>
              <a:t>https://twitter.com/AlperReha</a:t>
            </a:r>
            <a:endParaRPr lang="tr-TR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785D1C-CE1D-4A45-804B-7F224D6260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012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74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Fonksiyonlar (Parametreli)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E06632-B9F2-478A-9B99-0A2E0EED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6" y="1382560"/>
            <a:ext cx="6598720" cy="275819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2E1315D-D506-42ED-94F1-0E097123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45" y="4239230"/>
            <a:ext cx="5868719" cy="2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Fonksiyonlar (Geri Değer Dönen Fonksiyonlar)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B96AB51-05F7-426B-A92A-8BEBB8DC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2" y="1412630"/>
            <a:ext cx="5257800" cy="273367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987E3A6-0A71-4CFC-A0D1-47EEF8C0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49" y="1412630"/>
            <a:ext cx="5238750" cy="2209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726B7F-10FD-44B0-88C8-542309A90872}"/>
              </a:ext>
            </a:extLst>
          </p:cNvPr>
          <p:cNvSpPr/>
          <p:nvPr/>
        </p:nvSpPr>
        <p:spPr>
          <a:xfrm>
            <a:off x="74733" y="3474035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06E9B-BA6E-444F-A5B7-48BB2DD49F63}"/>
              </a:ext>
            </a:extLst>
          </p:cNvPr>
          <p:cNvSpPr/>
          <p:nvPr/>
        </p:nvSpPr>
        <p:spPr>
          <a:xfrm>
            <a:off x="5957959" y="3356487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2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B05C088-49BD-447D-9FED-EE22FA4A6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911" y="4398765"/>
            <a:ext cx="6938889" cy="23418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8ED0E22-484D-4409-A3AE-A4E883760223}"/>
              </a:ext>
            </a:extLst>
          </p:cNvPr>
          <p:cNvSpPr/>
          <p:nvPr/>
        </p:nvSpPr>
        <p:spPr>
          <a:xfrm>
            <a:off x="3550039" y="4888739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785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Özet tamamlandı.</a:t>
            </a:r>
          </a:p>
        </p:txBody>
      </p:sp>
    </p:spTree>
    <p:extLst>
      <p:ext uri="{BB962C8B-B14F-4D97-AF65-F5344CB8AC3E}">
        <p14:creationId xmlns:p14="http://schemas.microsoft.com/office/powerpoint/2010/main" val="197117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Diziler ve İşlemler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963D0-9839-490F-871A-49DB51A6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-Tanımlanan dizilere eleman ekleme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Dizilerdeki elemanların yerini değiştirme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Dizilerdeki elemanları silme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-Dizinin kopyasını alma vb.</a:t>
            </a:r>
          </a:p>
        </p:txBody>
      </p:sp>
    </p:spTree>
    <p:extLst>
      <p:ext uri="{BB962C8B-B14F-4D97-AF65-F5344CB8AC3E}">
        <p14:creationId xmlns:p14="http://schemas.microsoft.com/office/powerpoint/2010/main" val="56845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Diziler üzerinde genel işlemler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0C5804A-B46F-43FD-8F70-8BAE8BB9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0" y="1690688"/>
            <a:ext cx="11547760" cy="41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Append</a:t>
            </a:r>
            <a:r>
              <a:rPr lang="tr-TR" b="1" dirty="0">
                <a:solidFill>
                  <a:schemeClr val="bg1"/>
                </a:solidFill>
              </a:rPr>
              <a:t>() ve pop() ve </a:t>
            </a:r>
            <a:r>
              <a:rPr lang="tr-TR" b="1" dirty="0" err="1">
                <a:solidFill>
                  <a:schemeClr val="bg1"/>
                </a:solidFill>
              </a:rPr>
              <a:t>remove</a:t>
            </a:r>
            <a:r>
              <a:rPr lang="tr-TR" b="1" dirty="0">
                <a:solidFill>
                  <a:schemeClr val="bg1"/>
                </a:solidFill>
              </a:rPr>
              <a:t>() fonksiyonları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100C2ED-ED61-4BA6-A297-4148809F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06" y="1514050"/>
            <a:ext cx="5000912" cy="26615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AC44A66-8AB9-4A1F-BD88-6596ADFB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04" y="1613157"/>
            <a:ext cx="4523996" cy="230762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D46951D-D134-4739-B04B-FB5A5F59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26" y="4381559"/>
            <a:ext cx="4654672" cy="24764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E6935F0-FAF7-43AC-B519-D6716278F6AD}"/>
              </a:ext>
            </a:extLst>
          </p:cNvPr>
          <p:cNvSpPr/>
          <p:nvPr/>
        </p:nvSpPr>
        <p:spPr>
          <a:xfrm>
            <a:off x="524758" y="1999516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45AF73-B3BA-4A00-BFDF-2B98C1E18513}"/>
              </a:ext>
            </a:extLst>
          </p:cNvPr>
          <p:cNvSpPr/>
          <p:nvPr/>
        </p:nvSpPr>
        <p:spPr>
          <a:xfrm>
            <a:off x="6553482" y="2959977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EE4280-1F01-4E0C-973A-ACFD3A4EF3A3}"/>
              </a:ext>
            </a:extLst>
          </p:cNvPr>
          <p:cNvSpPr/>
          <p:nvPr/>
        </p:nvSpPr>
        <p:spPr>
          <a:xfrm>
            <a:off x="199671" y="5134443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3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7E2A03-2D21-4965-9368-2348CE508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49" y="4262332"/>
            <a:ext cx="4615256" cy="2307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AB07306-1A19-4A64-BD01-92D03ACAB97A}"/>
              </a:ext>
            </a:extLst>
          </p:cNvPr>
          <p:cNvSpPr/>
          <p:nvPr/>
        </p:nvSpPr>
        <p:spPr>
          <a:xfrm>
            <a:off x="6222004" y="5416146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157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clear</a:t>
            </a:r>
            <a:r>
              <a:rPr lang="tr-TR" b="1" dirty="0">
                <a:solidFill>
                  <a:schemeClr val="bg1"/>
                </a:solidFill>
              </a:rPr>
              <a:t>() </a:t>
            </a:r>
            <a:r>
              <a:rPr lang="tr-TR" b="1" dirty="0" err="1">
                <a:solidFill>
                  <a:schemeClr val="bg1"/>
                </a:solidFill>
              </a:rPr>
              <a:t>copy</a:t>
            </a:r>
            <a:r>
              <a:rPr lang="tr-TR" b="1" dirty="0">
                <a:solidFill>
                  <a:schemeClr val="bg1"/>
                </a:solidFill>
              </a:rPr>
              <a:t>() ve </a:t>
            </a:r>
            <a:r>
              <a:rPr lang="tr-TR" b="1" dirty="0" err="1">
                <a:solidFill>
                  <a:schemeClr val="bg1"/>
                </a:solidFill>
              </a:rPr>
              <a:t>sort</a:t>
            </a:r>
            <a:r>
              <a:rPr lang="tr-TR" b="1" dirty="0">
                <a:solidFill>
                  <a:schemeClr val="bg1"/>
                </a:solidFill>
              </a:rPr>
              <a:t>() fonksiyonları 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1AFBEAD0-2145-4CC8-902D-98848E26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94"/>
            <a:ext cx="4835264" cy="25982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4AC4C4-1E90-44B0-A8F8-712DDF920BDA}"/>
              </a:ext>
            </a:extLst>
          </p:cNvPr>
          <p:cNvSpPr/>
          <p:nvPr/>
        </p:nvSpPr>
        <p:spPr>
          <a:xfrm>
            <a:off x="121923" y="2329388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1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B51E09E-65D1-4D8C-920F-25260F69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92" y="1515594"/>
            <a:ext cx="5337185" cy="305164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A3520C9-57B2-486F-B63F-F81C3DD86BA8}"/>
              </a:ext>
            </a:extLst>
          </p:cNvPr>
          <p:cNvSpPr/>
          <p:nvPr/>
        </p:nvSpPr>
        <p:spPr>
          <a:xfrm>
            <a:off x="6096000" y="3041416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2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43BC1CD6-E273-47AE-9B07-AC4839E0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29" y="4402310"/>
            <a:ext cx="4680735" cy="24556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2E29B5-DFD8-41A7-9D40-6C583D1DCA85}"/>
              </a:ext>
            </a:extLst>
          </p:cNvPr>
          <p:cNvSpPr/>
          <p:nvPr/>
        </p:nvSpPr>
        <p:spPr>
          <a:xfrm>
            <a:off x="148283" y="5144819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018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Count</a:t>
            </a:r>
            <a:r>
              <a:rPr lang="tr-TR" b="1" dirty="0">
                <a:solidFill>
                  <a:schemeClr val="bg1"/>
                </a:solidFill>
              </a:rPr>
              <a:t>() fonksiyonu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EAA7D79D-16B0-4A23-B7E8-7BBDA991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58" y="1690687"/>
            <a:ext cx="6389058" cy="22052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2979F3F-E0A1-4792-987D-6936143A5EA9}"/>
              </a:ext>
            </a:extLst>
          </p:cNvPr>
          <p:cNvSpPr/>
          <p:nvPr/>
        </p:nvSpPr>
        <p:spPr>
          <a:xfrm>
            <a:off x="114839" y="2308000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E73F8EF-AC72-475D-AB7D-018BF0E7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20" y="4143619"/>
            <a:ext cx="4966200" cy="239881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E23DD72-AD19-4F1D-8D30-0EDF360C314F}"/>
              </a:ext>
            </a:extLst>
          </p:cNvPr>
          <p:cNvSpPr/>
          <p:nvPr/>
        </p:nvSpPr>
        <p:spPr>
          <a:xfrm>
            <a:off x="4192061" y="4857691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246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reverse</a:t>
            </a:r>
            <a:r>
              <a:rPr lang="tr-TR" b="1" dirty="0">
                <a:solidFill>
                  <a:schemeClr val="bg1"/>
                </a:solidFill>
              </a:rPr>
              <a:t>() fonksiyonu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979F3F-E0A1-4792-987D-6936143A5EA9}"/>
              </a:ext>
            </a:extLst>
          </p:cNvPr>
          <p:cNvSpPr/>
          <p:nvPr/>
        </p:nvSpPr>
        <p:spPr>
          <a:xfrm>
            <a:off x="114839" y="2308000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23DD72-AD19-4F1D-8D30-0EDF360C314F}"/>
              </a:ext>
            </a:extLst>
          </p:cNvPr>
          <p:cNvSpPr/>
          <p:nvPr/>
        </p:nvSpPr>
        <p:spPr>
          <a:xfrm>
            <a:off x="6086790" y="4475601"/>
            <a:ext cx="942535" cy="97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/>
              <a:t>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636FB2-C455-454A-A09A-7E824E6D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45" y="1690688"/>
            <a:ext cx="5464409" cy="258394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CF17AFF-DD45-477F-AAE5-425529A5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25" y="3429000"/>
            <a:ext cx="503837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Dizilerde işlemler TAMAMLANDI.</a:t>
            </a:r>
          </a:p>
        </p:txBody>
      </p:sp>
    </p:spTree>
    <p:extLst>
      <p:ext uri="{BB962C8B-B14F-4D97-AF65-F5344CB8AC3E}">
        <p14:creationId xmlns:p14="http://schemas.microsoft.com/office/powerpoint/2010/main" val="10915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Neler Öğrendik?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963D0-9839-490F-871A-49DB51A6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- Değişken tanımlamaları ( </a:t>
            </a:r>
            <a:r>
              <a:rPr lang="tr-TR" dirty="0" err="1">
                <a:solidFill>
                  <a:schemeClr val="bg1"/>
                </a:solidFill>
              </a:rPr>
              <a:t>int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array</a:t>
            </a:r>
            <a:r>
              <a:rPr lang="tr-TR" dirty="0">
                <a:solidFill>
                  <a:schemeClr val="bg1"/>
                </a:solidFill>
              </a:rPr>
              <a:t> – </a:t>
            </a:r>
            <a:r>
              <a:rPr lang="tr-TR" dirty="0" err="1">
                <a:solidFill>
                  <a:schemeClr val="bg1"/>
                </a:solidFill>
              </a:rPr>
              <a:t>dictionary</a:t>
            </a:r>
            <a:r>
              <a:rPr lang="tr-TR" dirty="0">
                <a:solidFill>
                  <a:schemeClr val="bg1"/>
                </a:solidFill>
              </a:rPr>
              <a:t> )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Fonksiyon tanımlamaları ( Normal fonksiyonlar – Parametreli fonksiyonlar – Geri değer döndüren fonksiyonlar )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Döngü ve kontrol durumları</a:t>
            </a:r>
          </a:p>
        </p:txBody>
      </p:sp>
    </p:spTree>
    <p:extLst>
      <p:ext uri="{BB962C8B-B14F-4D97-AF65-F5344CB8AC3E}">
        <p14:creationId xmlns:p14="http://schemas.microsoft.com/office/powerpoint/2010/main" val="304583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Stringlerde</a:t>
            </a:r>
            <a:r>
              <a:rPr lang="tr-TR" b="1" dirty="0">
                <a:solidFill>
                  <a:schemeClr val="bg1"/>
                </a:solidFill>
              </a:rPr>
              <a:t> işlemler ve şifrelemeler</a:t>
            </a:r>
          </a:p>
        </p:txBody>
      </p:sp>
    </p:spTree>
    <p:extLst>
      <p:ext uri="{BB962C8B-B14F-4D97-AF65-F5344CB8AC3E}">
        <p14:creationId xmlns:p14="http://schemas.microsoft.com/office/powerpoint/2010/main" val="246545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Şifreleme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963D0-9839-490F-871A-49DB51A6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- Şifreleme verinin belirli bir kurala göre değiştirilmesidir.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İki çeşittir. 1)Simetrik Şifreleme --- 2)Asimetrik Şifreleme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- Bütün veri tipleri gönderilirken </a:t>
            </a:r>
            <a:r>
              <a:rPr lang="tr-TR" dirty="0" err="1">
                <a:solidFill>
                  <a:schemeClr val="bg1"/>
                </a:solidFill>
              </a:rPr>
              <a:t>byte</a:t>
            </a:r>
            <a:r>
              <a:rPr lang="tr-TR" dirty="0">
                <a:solidFill>
                  <a:schemeClr val="bg1"/>
                </a:solidFill>
              </a:rPr>
              <a:t> seviyesinde sayı olarak gönderilir.</a:t>
            </a:r>
          </a:p>
        </p:txBody>
      </p:sp>
    </p:spTree>
    <p:extLst>
      <p:ext uri="{BB962C8B-B14F-4D97-AF65-F5344CB8AC3E}">
        <p14:creationId xmlns:p14="http://schemas.microsoft.com/office/powerpoint/2010/main" val="29188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ord values ile ilgili görsel sonucu">
            <a:extLst>
              <a:ext uri="{FF2B5EF4-FFF2-40B4-BE49-F238E27FC236}">
                <a16:creationId xmlns:a16="http://schemas.microsoft.com/office/drawing/2014/main" id="{A3B95D27-5D99-4822-8E4D-1C0C9D22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" y="0"/>
            <a:ext cx="10317481" cy="71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4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Stringlerin</a:t>
            </a:r>
            <a:r>
              <a:rPr lang="tr-TR" b="1" dirty="0">
                <a:solidFill>
                  <a:schemeClr val="bg1"/>
                </a:solidFill>
              </a:rPr>
              <a:t> sayısal değerleri;  </a:t>
            </a:r>
            <a:r>
              <a:rPr lang="tr-TR" b="1" dirty="0" err="1">
                <a:solidFill>
                  <a:schemeClr val="bg1"/>
                </a:solidFill>
              </a:rPr>
              <a:t>ord</a:t>
            </a:r>
            <a:r>
              <a:rPr lang="tr-TR" b="1" dirty="0">
                <a:solidFill>
                  <a:schemeClr val="bg1"/>
                </a:solidFill>
              </a:rPr>
              <a:t>() ve </a:t>
            </a:r>
            <a:r>
              <a:rPr lang="tr-TR" b="1" dirty="0" err="1">
                <a:solidFill>
                  <a:schemeClr val="bg1"/>
                </a:solidFill>
              </a:rPr>
              <a:t>chr</a:t>
            </a:r>
            <a:r>
              <a:rPr lang="tr-TR" b="1" dirty="0">
                <a:solidFill>
                  <a:schemeClr val="bg1"/>
                </a:solidFill>
              </a:rPr>
              <a:t>() fonksiyonları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D32A8D-A7AC-4E2E-B172-DAB89BD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" y="1856935"/>
            <a:ext cx="5190819" cy="41293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2557DA9-B0D1-4CD9-9B23-75B5851A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6935"/>
            <a:ext cx="5544356" cy="41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O zaman hemen bir şifreleme fonksiyonu yazalım.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534D79-4C8F-4810-A754-DD3F24EA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7" y="1690688"/>
            <a:ext cx="10038546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62CF988-3870-4FC4-81F5-B5FE4960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67" y="56271"/>
            <a:ext cx="9726265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98" y="2027654"/>
            <a:ext cx="10434403" cy="280269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1 – SSL Şifreleme (</a:t>
            </a:r>
            <a:r>
              <a:rPr lang="tr-TR" b="1" dirty="0" err="1">
                <a:solidFill>
                  <a:schemeClr val="bg1"/>
                </a:solidFill>
              </a:rPr>
              <a:t>Secure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Socket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Layer</a:t>
            </a:r>
            <a:r>
              <a:rPr lang="tr-TR" b="1" dirty="0">
                <a:solidFill>
                  <a:schemeClr val="bg1"/>
                </a:solidFill>
              </a:rPr>
              <a:t>)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2- SSH Şifreleme ( </a:t>
            </a:r>
            <a:r>
              <a:rPr lang="tr-TR" b="1" dirty="0" err="1">
                <a:solidFill>
                  <a:schemeClr val="bg1"/>
                </a:solidFill>
              </a:rPr>
              <a:t>Secure</a:t>
            </a:r>
            <a:r>
              <a:rPr lang="tr-TR" b="1" dirty="0">
                <a:solidFill>
                  <a:schemeClr val="bg1"/>
                </a:solidFill>
              </a:rPr>
              <a:t> Shell)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3 – AES Şifreleme ( </a:t>
            </a:r>
            <a:r>
              <a:rPr lang="tr-TR" b="1" dirty="0" err="1">
                <a:solidFill>
                  <a:schemeClr val="bg1"/>
                </a:solidFill>
              </a:rPr>
              <a:t>Symmetric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Encryption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70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253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Hepinize teşekkürler.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44014E-4154-4A40-B135-314F8B14DA2B}"/>
              </a:ext>
            </a:extLst>
          </p:cNvPr>
          <p:cNvSpPr txBox="1"/>
          <p:nvPr/>
        </p:nvSpPr>
        <p:spPr>
          <a:xfrm>
            <a:off x="4166465" y="3972394"/>
            <a:ext cx="38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Alper Reha YAZGAN</a:t>
            </a:r>
          </a:p>
        </p:txBody>
      </p:sp>
    </p:spTree>
    <p:extLst>
      <p:ext uri="{BB962C8B-B14F-4D97-AF65-F5344CB8AC3E}">
        <p14:creationId xmlns:p14="http://schemas.microsoft.com/office/powerpoint/2010/main" val="14166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</a:rPr>
              <a:t>Değişken tanımlamaları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981273-095E-499F-8681-2EE44DB1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0" y="1690688"/>
            <a:ext cx="4658155" cy="237500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5AD9E8F-7F11-43AF-8B5A-520BEBA1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54" y="1633539"/>
            <a:ext cx="4190996" cy="24321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9ED2183-A94E-48F6-9E60-6FED2C0F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54" y="4337545"/>
            <a:ext cx="4190996" cy="23688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1F19740-7C14-401C-9745-8EA61B93E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303" y="4365806"/>
            <a:ext cx="3905248" cy="23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Değişken tanımlamaları -2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ED19C9C-8F27-409C-973F-77BAE696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3" y="1496723"/>
            <a:ext cx="4939646" cy="219802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9FC50C3-09D4-4105-B5D8-199C53F8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989" y="1533277"/>
            <a:ext cx="6527557" cy="209483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638553B-F22B-4828-99AE-008D2D8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449" y="4070033"/>
            <a:ext cx="8427101" cy="23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</a:rPr>
              <a:t>Değişken Dönüşümleri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3191F6E-FE20-4FDA-A38D-97966140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46" y="1465604"/>
            <a:ext cx="5602894" cy="209352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83F483D-3356-4105-BF26-E8ECA3ED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86" y="1465604"/>
            <a:ext cx="5319065" cy="22060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B946CCD-5227-44D9-B0B0-31522FF7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47" y="4150458"/>
            <a:ext cx="6487706" cy="2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5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Kontrol Komutları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A9CE0DD-5D9D-491C-A67E-B8C21152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00" y="1690688"/>
            <a:ext cx="9448600" cy="39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Döngü Komutları (</a:t>
            </a:r>
            <a:r>
              <a:rPr lang="tr-TR" b="1" dirty="0" err="1">
                <a:solidFill>
                  <a:schemeClr val="bg1"/>
                </a:solidFill>
              </a:rPr>
              <a:t>While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F52D892-CFC0-4D4A-9FAE-6BA247EE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8" y="1392406"/>
            <a:ext cx="9606724" cy="306571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0BCBE0B-3F82-4C8A-B155-7D279C1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51" y="4644319"/>
            <a:ext cx="6358498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Döngü Komutları (</a:t>
            </a:r>
            <a:r>
              <a:rPr lang="tr-TR" b="1" dirty="0" err="1">
                <a:solidFill>
                  <a:schemeClr val="bg1"/>
                </a:solidFill>
              </a:rPr>
              <a:t>For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11B311-83F2-47B4-B095-89FBDC04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65" y="1803946"/>
            <a:ext cx="5428469" cy="39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27A290-D171-480B-8A5C-8895B8A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Fonksiyonlar (Normal)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5382C8-A855-4294-8DE3-B5D68239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03" y="1690688"/>
            <a:ext cx="8118352" cy="34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239</Words>
  <Application>Microsoft Office PowerPoint</Application>
  <PresentationFormat>Geniş ekran</PresentationFormat>
  <Paragraphs>60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Office Teması</vt:lpstr>
      <vt:lpstr>Python Eğitimi</vt:lpstr>
      <vt:lpstr>Neler Öğrendik?</vt:lpstr>
      <vt:lpstr>Değişken tanımlamaları</vt:lpstr>
      <vt:lpstr>Değişken tanımlamaları -2</vt:lpstr>
      <vt:lpstr>Değişken Dönüşümleri</vt:lpstr>
      <vt:lpstr>Kontrol Komutları</vt:lpstr>
      <vt:lpstr>Döngü Komutları (While)</vt:lpstr>
      <vt:lpstr>Döngü Komutları (For)</vt:lpstr>
      <vt:lpstr>Fonksiyonlar (Normal)</vt:lpstr>
      <vt:lpstr>Fonksiyonlar (Parametreli)</vt:lpstr>
      <vt:lpstr>Fonksiyonlar (Geri Değer Dönen Fonksiyonlar)</vt:lpstr>
      <vt:lpstr>Özet tamamlandı.</vt:lpstr>
      <vt:lpstr>Diziler ve İşlemler</vt:lpstr>
      <vt:lpstr>Diziler üzerinde genel işlemler</vt:lpstr>
      <vt:lpstr>Append() ve pop() ve remove() fonksiyonları </vt:lpstr>
      <vt:lpstr>clear() copy() ve sort() fonksiyonları </vt:lpstr>
      <vt:lpstr>Count() fonksiyonu</vt:lpstr>
      <vt:lpstr>reverse() fonksiyonu</vt:lpstr>
      <vt:lpstr>Dizilerde işlemler TAMAMLANDI.</vt:lpstr>
      <vt:lpstr>Stringlerde işlemler ve şifrelemeler</vt:lpstr>
      <vt:lpstr>Şifreleme nedir?</vt:lpstr>
      <vt:lpstr>PowerPoint Sunusu</vt:lpstr>
      <vt:lpstr>Stringlerin sayısal değerleri;  ord() ve chr() fonksiyonları</vt:lpstr>
      <vt:lpstr>O zaman hemen bir şifreleme fonksiyonu yazalım.</vt:lpstr>
      <vt:lpstr>PowerPoint Sunusu</vt:lpstr>
      <vt:lpstr>1 – SSL Şifreleme (Secure Socket Layer) 2- SSH Şifreleme ( Secure Shell) 3 – AES Şifreleme ( Symmetric Encryption)</vt:lpstr>
      <vt:lpstr>Hepinize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Eğitimi</dc:title>
  <dc:creator>alper yazgan</dc:creator>
  <cp:lastModifiedBy>alper yazgan</cp:lastModifiedBy>
  <cp:revision>39</cp:revision>
  <dcterms:created xsi:type="dcterms:W3CDTF">2019-10-20T20:30:15Z</dcterms:created>
  <dcterms:modified xsi:type="dcterms:W3CDTF">2019-10-21T09:39:35Z</dcterms:modified>
</cp:coreProperties>
</file>