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76" r:id="rId5"/>
    <p:sldId id="277" r:id="rId6"/>
    <p:sldId id="280" r:id="rId7"/>
    <p:sldId id="281" r:id="rId8"/>
    <p:sldId id="283" r:id="rId9"/>
    <p:sldId id="267" r:id="rId10"/>
    <p:sldId id="284" r:id="rId11"/>
    <p:sldId id="294" r:id="rId12"/>
    <p:sldId id="295" r:id="rId13"/>
    <p:sldId id="296" r:id="rId14"/>
    <p:sldId id="297" r:id="rId15"/>
    <p:sldId id="285" r:id="rId16"/>
    <p:sldId id="286" r:id="rId17"/>
    <p:sldId id="290" r:id="rId18"/>
    <p:sldId id="291" r:id="rId19"/>
    <p:sldId id="289" r:id="rId20"/>
    <p:sldId id="288" r:id="rId21"/>
    <p:sldId id="292" r:id="rId22"/>
    <p:sldId id="293" r:id="rId23"/>
    <p:sldId id="28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E95FEC-D74D-4618-BD14-4D6D6FA4B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3F5DA62-8356-4442-83F9-447F51B87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E68AE7-16EF-4405-AE11-C0EC2C3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B5D3-F06B-4BD5-BA56-3F3D597094B2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785C68-B970-4916-9BE0-B44E588E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598F5F-E591-4D67-9298-0DA488B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7028-5FD6-4722-B049-D9DD209512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19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EF45099-E38A-4764-B8A1-AE3FDCEB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8FBC8DA-FCD6-467D-8BEC-9F5739841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E30BFD-AB17-415F-B513-E13E0DA3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B5D3-F06B-4BD5-BA56-3F3D597094B2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E69A8B-9C1E-4E11-BC58-399E98C4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FE6445-ACE9-4852-9DE1-B1B5DCBA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7028-5FD6-4722-B049-D9DD209512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76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74ACC87-C0A8-490D-AF8D-563AC8CDA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DDD581-84D7-4B45-9B04-D438C50B2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878CA6-9D48-4885-8BFA-C83AA139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B5D3-F06B-4BD5-BA56-3F3D597094B2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7867CF-82E8-44CD-B408-37FE0E2F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946249-881B-43B4-ABBF-338B2649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7028-5FD6-4722-B049-D9DD209512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050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596B016-38E1-4EF0-B3A4-16D8ACBD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4B1F81-40D1-4AB9-B232-82236E973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05DC1C-8505-4AF3-9E6A-DFF11596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B5D3-F06B-4BD5-BA56-3F3D597094B2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3B1359-204B-4C06-B6DD-FF5630E4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6CA703-7B38-4FC7-94C1-092866A1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7028-5FD6-4722-B049-D9DD209512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351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66451B3-E003-4682-A38F-D3E453FF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2280F77-28F7-4826-90AF-5D1B05868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78AD1E-3F90-41FA-B778-8C4622EE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B5D3-F06B-4BD5-BA56-3F3D597094B2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7796C2-A5F3-47AE-AE40-D471B180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D3EAE1-F4AB-4FEE-9D70-41E7895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7028-5FD6-4722-B049-D9DD209512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676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FA9B9AD-C8A1-4A9B-9384-C3CD7FB3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7DD42E-A8B0-4C51-9679-B94660CF8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EFEE1E-EA18-432A-A698-76CC6394C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DA99909-B1F2-4AC1-B090-6388B0C9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B5D3-F06B-4BD5-BA56-3F3D597094B2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1BC58A1-766E-43D1-9A89-7B14CB3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F6E6BB9-A83C-47D3-9F9D-9AACAE55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7028-5FD6-4722-B049-D9DD209512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91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7D0C3-789A-402F-BC15-2F36D58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8B68BB5-C8CA-4093-BB8F-A9FE61E7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55E28B9-1672-4EC6-9FD1-71F712722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C905555-85D4-433F-A823-F1AB85013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6DB440-0BC2-49B1-9533-CF0B66894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0512F6D-606D-4103-A137-5AF58B2F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B5D3-F06B-4BD5-BA56-3F3D597094B2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087B475-5420-4BDC-BAA3-365C3D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1325BA1-A6FE-447B-8C94-C1C9D46B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7028-5FD6-4722-B049-D9DD209512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195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106F28-51E5-4F79-B945-A115388C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0068D9-F903-4F00-AD2C-4A38D9F3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B5D3-F06B-4BD5-BA56-3F3D597094B2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EC877F3-12E8-48DC-8265-D9EA8316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60237C6-7502-4AFD-8C6B-55949B8A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7028-5FD6-4722-B049-D9DD209512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689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ACDF91E-4882-4DE3-9808-42A8E356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B5D3-F06B-4BD5-BA56-3F3D597094B2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A447FED-3851-4CE5-B56F-D3EB84E3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FFE8790-1938-46D1-A7AC-2E8D7FC4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7028-5FD6-4722-B049-D9DD209512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05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DF77BD-C049-448A-9129-72C9AA05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B559B8-3B7B-4D2E-A67E-3A156526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A422CCA-A00F-416D-BBC4-6C22F32E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CF713E-D5CD-464A-AB11-F2B340FD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B5D3-F06B-4BD5-BA56-3F3D597094B2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BDAD0D1-9F8E-4DAC-8D25-6F13B71B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6FD58EB-6E48-4C99-8CF6-AE6F543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7028-5FD6-4722-B049-D9DD209512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10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DC096C-EDD2-44BE-8225-90C29D20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92C3D4A-AE8C-4F08-87C9-1E34168CA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00C63C-550F-4DC0-A062-156286031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35E0E4E-0A02-4626-838F-BC9521D1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B5D3-F06B-4BD5-BA56-3F3D597094B2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A27007-426B-4656-B700-61BB778B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DC636E-65CB-45AD-8965-EC8287E1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7028-5FD6-4722-B049-D9DD209512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909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79B9CAF-8160-4213-A41A-286CE97E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E876ADD-53CD-4B63-9FC0-26C1D0ECC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1EA2E8-F7B8-4CEA-AE02-D83B04F11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B5D3-F06B-4BD5-BA56-3F3D597094B2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9DD17E-ECB0-4DD6-8650-72231B6EB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25D984-2E15-4D8A-B8B5-5B50761F4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17028-5FD6-4722-B049-D9DD209512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03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lperReha" TargetMode="External"/><Relationship Id="rId2" Type="http://schemas.openxmlformats.org/officeDocument/2006/relationships/hyperlink" Target="https://github.com/AlperRehaYAZGA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YRhxdVk_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BF50F5-5476-4445-921C-D285AAB9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4" y="2390833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tr-TR" sz="4800" b="1" dirty="0" err="1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Python</a:t>
            </a:r>
            <a:r>
              <a:rPr lang="tr-TR" sz="4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Eğitimi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EA9455-CB40-4130-8D27-01E00B551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28999"/>
            <a:ext cx="6025564" cy="1307892"/>
          </a:xfrm>
        </p:spPr>
        <p:txBody>
          <a:bodyPr anchor="b">
            <a:normAutofit/>
          </a:bodyPr>
          <a:lstStyle/>
          <a:p>
            <a:pPr algn="l"/>
            <a:r>
              <a:rPr lang="tr-TR" sz="2000" dirty="0">
                <a:solidFill>
                  <a:schemeClr val="bg1"/>
                </a:solidFill>
              </a:rPr>
              <a:t>Alper Reha YAZGAN</a:t>
            </a:r>
          </a:p>
          <a:p>
            <a:pPr algn="l"/>
            <a:r>
              <a:rPr lang="tr-TR" sz="2000" dirty="0" err="1">
                <a:solidFill>
                  <a:schemeClr val="bg1"/>
                </a:solidFill>
              </a:rPr>
              <a:t>Github</a:t>
            </a:r>
            <a:r>
              <a:rPr lang="tr-TR" sz="2000" dirty="0">
                <a:solidFill>
                  <a:schemeClr val="bg1"/>
                </a:solidFill>
              </a:rPr>
              <a:t>: </a:t>
            </a:r>
            <a:r>
              <a:rPr lang="tr-TR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https://github.com/AlperRehaYAZGAN</a:t>
            </a:r>
            <a:endParaRPr lang="tr-TR" sz="2000" dirty="0">
              <a:solidFill>
                <a:schemeClr val="bg1"/>
              </a:solidFill>
            </a:endParaRPr>
          </a:p>
          <a:p>
            <a:pPr algn="l"/>
            <a:r>
              <a:rPr lang="tr-TR" sz="2000" dirty="0" err="1">
                <a:solidFill>
                  <a:schemeClr val="bg1"/>
                </a:solidFill>
              </a:rPr>
              <a:t>Twitter</a:t>
            </a:r>
            <a:r>
              <a:rPr lang="tr-TR" sz="2000" dirty="0">
                <a:solidFill>
                  <a:schemeClr val="bg1"/>
                </a:solidFill>
              </a:rPr>
              <a:t>: </a:t>
            </a:r>
            <a:r>
              <a:rPr lang="tr-TR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https://twitter.com/AlperReha</a:t>
            </a:r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A785D1C-CE1D-4A45-804B-7F224D6260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012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740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Neler Öğreneceğiz?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9963D0-9839-490F-871A-49DB51A6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----- Teorik Konular -----</a:t>
            </a:r>
          </a:p>
          <a:p>
            <a:r>
              <a:rPr lang="tr-TR" dirty="0">
                <a:solidFill>
                  <a:schemeClr val="bg1"/>
                </a:solidFill>
              </a:rPr>
              <a:t>- </a:t>
            </a:r>
            <a:r>
              <a:rPr lang="tr-TR" dirty="0" err="1">
                <a:solidFill>
                  <a:schemeClr val="bg1"/>
                </a:solidFill>
              </a:rPr>
              <a:t>Variable’s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Scopes</a:t>
            </a:r>
            <a:r>
              <a:rPr lang="tr-TR" dirty="0">
                <a:solidFill>
                  <a:schemeClr val="bg1"/>
                </a:solidFill>
              </a:rPr>
              <a:t> (Değişkenlerin tanım alanları)</a:t>
            </a:r>
          </a:p>
          <a:p>
            <a:r>
              <a:rPr lang="tr-TR" dirty="0">
                <a:solidFill>
                  <a:schemeClr val="bg1"/>
                </a:solidFill>
              </a:rPr>
              <a:t>- Class nedir ve OOP Temeli Hakkında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----- Uygulama Konular -----</a:t>
            </a: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 - </a:t>
            </a:r>
            <a:r>
              <a:rPr lang="tr-TR" b="1" dirty="0">
                <a:solidFill>
                  <a:schemeClr val="bg1"/>
                </a:solidFill>
              </a:rPr>
              <a:t>1- </a:t>
            </a:r>
            <a:r>
              <a:rPr lang="tr-TR" b="1" dirty="0" err="1">
                <a:solidFill>
                  <a:schemeClr val="bg1"/>
                </a:solidFill>
              </a:rPr>
              <a:t>Linear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Regression</a:t>
            </a:r>
            <a:br>
              <a:rPr lang="tr-TR" b="1" dirty="0">
                <a:solidFill>
                  <a:schemeClr val="bg1"/>
                </a:solidFill>
              </a:rPr>
            </a:br>
            <a:r>
              <a:rPr lang="tr-TR" b="1" dirty="0">
                <a:solidFill>
                  <a:schemeClr val="bg1"/>
                </a:solidFill>
              </a:rPr>
              <a:t> - 2 -Hand-Write </a:t>
            </a:r>
            <a:r>
              <a:rPr lang="tr-TR" b="1" dirty="0" err="1">
                <a:solidFill>
                  <a:schemeClr val="bg1"/>
                </a:solidFill>
              </a:rPr>
              <a:t>to</a:t>
            </a:r>
            <a:r>
              <a:rPr lang="tr-TR" b="1" dirty="0">
                <a:solidFill>
                  <a:schemeClr val="bg1"/>
                </a:solidFill>
              </a:rPr>
              <a:t> Model </a:t>
            </a:r>
            <a:r>
              <a:rPr lang="tr-TR" b="1" dirty="0" err="1">
                <a:solidFill>
                  <a:schemeClr val="bg1"/>
                </a:solidFill>
              </a:rPr>
              <a:t>and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Prediction</a:t>
            </a:r>
            <a:br>
              <a:rPr lang="tr-TR" b="1" dirty="0">
                <a:solidFill>
                  <a:schemeClr val="bg1"/>
                </a:solidFill>
              </a:rPr>
            </a:br>
            <a:r>
              <a:rPr lang="tr-TR" b="1" dirty="0">
                <a:solidFill>
                  <a:schemeClr val="bg1"/>
                </a:solidFill>
              </a:rPr>
              <a:t> - 3 -</a:t>
            </a:r>
            <a:r>
              <a:rPr lang="tr-TR" b="1" dirty="0" err="1">
                <a:solidFill>
                  <a:schemeClr val="bg1"/>
                </a:solidFill>
              </a:rPr>
              <a:t>Face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Recognition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8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Değişken Hakimiyeti (Global </a:t>
            </a:r>
            <a:r>
              <a:rPr lang="tr-TR" b="1" dirty="0" err="1">
                <a:solidFill>
                  <a:schemeClr val="bg1"/>
                </a:solidFill>
              </a:rPr>
              <a:t>Scope</a:t>
            </a:r>
            <a:r>
              <a:rPr lang="tr-TR" b="1" dirty="0">
                <a:solidFill>
                  <a:schemeClr val="bg1"/>
                </a:solidFill>
              </a:rPr>
              <a:t> – </a:t>
            </a:r>
            <a:r>
              <a:rPr lang="tr-TR" b="1" dirty="0" err="1">
                <a:solidFill>
                  <a:schemeClr val="bg1"/>
                </a:solidFill>
              </a:rPr>
              <a:t>Function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variables</a:t>
            </a:r>
            <a:r>
              <a:rPr lang="tr-TR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34194ED-0EAE-40DF-94BF-2E86B6C9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1" y="2027779"/>
            <a:ext cx="5992319" cy="280244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F91EC3-33C0-4BBA-8B64-FEEDCFDDE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13" y="2027779"/>
            <a:ext cx="5643988" cy="28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Function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Scope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5F9A195-D287-4BC7-97A3-D968A058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82" y="1923527"/>
            <a:ext cx="5753100" cy="32194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C5A31EB-139E-40D6-92E6-1431CBAE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" y="1923527"/>
            <a:ext cx="6063905" cy="30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6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359F3E-13BF-44F3-AEA3-6488207B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Değişkenlerin Hakimiyet Alanları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65BC4C1-87EB-4999-9030-61D0D42E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8" y="2028757"/>
            <a:ext cx="5506261" cy="342540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B98C242-D3FD-4FDE-9B0D-E0F485DE9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13" y="2028757"/>
            <a:ext cx="5506261" cy="38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359F3E-13BF-44F3-AEA3-6488207B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Değişkenlerin Hakimiyet Alanları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EBE25E7-B737-41C8-9C05-7001D49C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99" y="1525797"/>
            <a:ext cx="6614801" cy="50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8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Class nedir?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46C20B0-27EF-4289-A3C8-209890E3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172" y="1448476"/>
            <a:ext cx="6327916" cy="396104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53AF45B-E3C0-41C9-B24C-3CC22D44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0029"/>
            <a:ext cx="5572773" cy="39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0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Python’da</a:t>
            </a:r>
            <a:r>
              <a:rPr lang="tr-TR" b="1" dirty="0">
                <a:solidFill>
                  <a:schemeClr val="bg1"/>
                </a:solidFill>
              </a:rPr>
              <a:t> Class Oluşturmak -1-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64468BE-A4B8-494F-A518-242A0A99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15" y="1675191"/>
            <a:ext cx="9271170" cy="35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6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__main__  ve __</a:t>
            </a:r>
            <a:r>
              <a:rPr lang="tr-TR" b="1" dirty="0" err="1">
                <a:solidFill>
                  <a:schemeClr val="bg1"/>
                </a:solidFill>
              </a:rPr>
              <a:t>init</a:t>
            </a:r>
            <a:r>
              <a:rPr lang="tr-TR" b="1" dirty="0">
                <a:solidFill>
                  <a:schemeClr val="bg1"/>
                </a:solidFill>
              </a:rPr>
              <a:t>__ kavramları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259BF59-1064-496B-9ADB-1C1855BA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10" y="1690688"/>
            <a:ext cx="5836490" cy="279475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CB9B80B-7ACD-4FE3-9D2E-04016948F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188" y="2031622"/>
            <a:ext cx="5490302" cy="4233069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EB26FC8-3478-482C-A531-1E39B4C7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51" y="4639364"/>
            <a:ext cx="3826853" cy="221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5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</a:rPr>
              <a:t>Class içinde değişken oluşturma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72C58BB-BA54-4224-ADF2-2169E9031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4464731" cy="316612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BB1E66C-99C4-427A-8458-E2D0BBED3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02125"/>
            <a:ext cx="4784261" cy="40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9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- Self kavramı -1-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CE4D98D-2863-415B-BC63-ADF5836F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5" y="1690688"/>
            <a:ext cx="6710363" cy="370988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10AB2AF-702E-4FC3-B7B9-EFE93FC7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916" y="115074"/>
            <a:ext cx="3657884" cy="343055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FD2B5C5-044F-4CAA-BB62-876B22738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427" y="3545632"/>
            <a:ext cx="4992008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4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Neler Öğrendik?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9963D0-9839-490F-871A-49DB51A6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- Dizilerde genel işlemler (Ekleme, Çıkarma, İndis ekleme, Verilen parametreden kaç adet eleman var vb.)</a:t>
            </a:r>
          </a:p>
          <a:p>
            <a:pPr mar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- Simetrik ve Asimetrik şifrelemeler e SSL Sertifikası</a:t>
            </a:r>
          </a:p>
        </p:txBody>
      </p:sp>
    </p:spTree>
    <p:extLst>
      <p:ext uri="{BB962C8B-B14F-4D97-AF65-F5344CB8AC3E}">
        <p14:creationId xmlns:p14="http://schemas.microsoft.com/office/powerpoint/2010/main" val="304583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Self Kavramı -2-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8CD5D39-C855-4AE0-9506-36048C6A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690688"/>
            <a:ext cx="9124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73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Self Kavramı -3-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4FBD3F9-E430-42B8-984F-D4B3C974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58" y="1536140"/>
            <a:ext cx="8781084" cy="42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4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Self Kavramı -4-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3D7DDD-A816-401E-BB19-53C09BEA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63" y="1803972"/>
            <a:ext cx="9528473" cy="42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13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Python’da</a:t>
            </a:r>
            <a:r>
              <a:rPr lang="tr-TR" b="1" dirty="0">
                <a:solidFill>
                  <a:schemeClr val="bg1"/>
                </a:solidFill>
              </a:rPr>
              <a:t> Class Oluşturmak -2-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AC9BB19-6A7A-4306-8353-152E298EA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57" y="1690688"/>
            <a:ext cx="10271886" cy="40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71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Classlarda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Variable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Scope’lar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580D198-B237-4308-9154-1575F0293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375" y="1425725"/>
            <a:ext cx="7441250" cy="53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00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Classlarda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Variable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Scope’lar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7E850B0-AD4B-450D-A0E0-E333B4444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528216"/>
            <a:ext cx="63531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1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253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Konu tamamlandı.</a:t>
            </a:r>
          </a:p>
        </p:txBody>
      </p:sp>
    </p:spTree>
    <p:extLst>
      <p:ext uri="{BB962C8B-B14F-4D97-AF65-F5344CB8AC3E}">
        <p14:creationId xmlns:p14="http://schemas.microsoft.com/office/powerpoint/2010/main" val="3594973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253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Uygulama Kısmı</a:t>
            </a:r>
          </a:p>
        </p:txBody>
      </p:sp>
    </p:spTree>
    <p:extLst>
      <p:ext uri="{BB962C8B-B14F-4D97-AF65-F5344CB8AC3E}">
        <p14:creationId xmlns:p14="http://schemas.microsoft.com/office/powerpoint/2010/main" val="1994448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1485"/>
            <a:ext cx="10515600" cy="2855029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1- </a:t>
            </a:r>
            <a:r>
              <a:rPr lang="tr-TR" b="1" dirty="0" err="1">
                <a:solidFill>
                  <a:schemeClr val="bg1"/>
                </a:solidFill>
              </a:rPr>
              <a:t>Linear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Regression</a:t>
            </a:r>
            <a:br>
              <a:rPr lang="tr-TR" b="1" dirty="0">
                <a:solidFill>
                  <a:schemeClr val="bg1"/>
                </a:solidFill>
              </a:rPr>
            </a:br>
            <a:r>
              <a:rPr lang="tr-TR" b="1" dirty="0">
                <a:solidFill>
                  <a:schemeClr val="bg1"/>
                </a:solidFill>
              </a:rPr>
              <a:t>2-Hand-Write </a:t>
            </a:r>
            <a:r>
              <a:rPr lang="tr-TR" b="1" dirty="0" err="1">
                <a:solidFill>
                  <a:schemeClr val="bg1"/>
                </a:solidFill>
              </a:rPr>
              <a:t>to</a:t>
            </a:r>
            <a:r>
              <a:rPr lang="tr-TR" b="1" dirty="0">
                <a:solidFill>
                  <a:schemeClr val="bg1"/>
                </a:solidFill>
              </a:rPr>
              <a:t> Model</a:t>
            </a:r>
            <a:br>
              <a:rPr lang="tr-TR" b="1" dirty="0">
                <a:solidFill>
                  <a:schemeClr val="bg1"/>
                </a:solidFill>
              </a:rPr>
            </a:br>
            <a:r>
              <a:rPr lang="tr-TR" b="1" dirty="0">
                <a:solidFill>
                  <a:schemeClr val="bg1"/>
                </a:solidFill>
              </a:rPr>
              <a:t>3- </a:t>
            </a:r>
            <a:r>
              <a:rPr lang="tr-TR" b="1" dirty="0" err="1">
                <a:solidFill>
                  <a:schemeClr val="bg1"/>
                </a:solidFill>
              </a:rPr>
              <a:t>Face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Recognition</a:t>
            </a:r>
            <a:endParaRPr lang="tr-T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91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tr-TR" b="1">
                <a:solidFill>
                  <a:schemeClr val="bg1"/>
                </a:solidFill>
              </a:rPr>
              <a:t>Linear Regression ( Eğri Uydurma ) 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https://cms.gilberttanner.com/content/images/2019/09/1c0185c17f8ea09c2ef0df764bc369bfae2b5f89_linear_regression_explained_7.png">
            <a:extLst>
              <a:ext uri="{FF2B5EF4-FFF2-40B4-BE49-F238E27FC236}">
                <a16:creationId xmlns:a16="http://schemas.microsoft.com/office/drawing/2014/main" id="{85A347CC-00ED-4D6E-BA97-FCD69FC4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2" y="1672960"/>
            <a:ext cx="5184498" cy="351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ADD1295-2A66-423D-A74E-9C9DE30B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987" y="2020356"/>
            <a:ext cx="1905000" cy="1905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5710645-53D2-455D-AA61-1F711199382A}"/>
              </a:ext>
            </a:extLst>
          </p:cNvPr>
          <p:cNvSpPr txBox="1"/>
          <p:nvPr/>
        </p:nvSpPr>
        <p:spPr>
          <a:xfrm>
            <a:off x="7447366" y="1349794"/>
            <a:ext cx="4024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>
                <a:solidFill>
                  <a:schemeClr val="bg1"/>
                </a:solidFill>
              </a:rPr>
              <a:t>Türkçe Kaynak Video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4DA6008-D8CD-4FD2-81F1-F431FCDC9527}"/>
              </a:ext>
            </a:extLst>
          </p:cNvPr>
          <p:cNvSpPr txBox="1"/>
          <p:nvPr/>
        </p:nvSpPr>
        <p:spPr>
          <a:xfrm>
            <a:off x="7026868" y="4306695"/>
            <a:ext cx="516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>
                <a:solidFill>
                  <a:schemeClr val="bg1"/>
                </a:solidFill>
              </a:rPr>
              <a:t>İngilizce Adım Adım Konu Anlatımı</a:t>
            </a:r>
            <a:endParaRPr lang="tr-TR" sz="2800" dirty="0">
              <a:solidFill>
                <a:schemeClr val="bg1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853247E-AD70-4587-A69E-6357BC334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987" y="491199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Diziler üzerinde genel işlemler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0C5804A-B46F-43FD-8F70-8BAE8BB9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20" y="1690688"/>
            <a:ext cx="11547760" cy="41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42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67" y="12115"/>
            <a:ext cx="11863466" cy="1325563"/>
          </a:xfrm>
        </p:spPr>
        <p:txBody>
          <a:bodyPr/>
          <a:lstStyle/>
          <a:p>
            <a:pPr algn="ctr"/>
            <a:r>
              <a:rPr lang="tr-TR" b="1" dirty="0" err="1">
                <a:solidFill>
                  <a:schemeClr val="bg1"/>
                </a:solidFill>
              </a:rPr>
              <a:t>Hand</a:t>
            </a:r>
            <a:r>
              <a:rPr lang="tr-TR" b="1" dirty="0">
                <a:solidFill>
                  <a:schemeClr val="bg1"/>
                </a:solidFill>
              </a:rPr>
              <a:t>-Write </a:t>
            </a:r>
            <a:r>
              <a:rPr lang="tr-TR" b="1" dirty="0" err="1">
                <a:solidFill>
                  <a:schemeClr val="bg1"/>
                </a:solidFill>
              </a:rPr>
              <a:t>to</a:t>
            </a:r>
            <a:r>
              <a:rPr lang="tr-TR" b="1" dirty="0">
                <a:solidFill>
                  <a:schemeClr val="bg1"/>
                </a:solidFill>
              </a:rPr>
              <a:t> Model (El Yazısı Tanıma Algoritmaları)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4DA6008-D8CD-4FD2-81F1-F431FCDC9527}"/>
              </a:ext>
            </a:extLst>
          </p:cNvPr>
          <p:cNvSpPr txBox="1"/>
          <p:nvPr/>
        </p:nvSpPr>
        <p:spPr>
          <a:xfrm>
            <a:off x="3435246" y="6445775"/>
            <a:ext cx="532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https://www.youtube.com/watch?v=YRhxdVk_sIs</a:t>
            </a:r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01AC8D-5228-4232-9D4A-98EE68410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94" y="1174269"/>
            <a:ext cx="4577137" cy="519409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BF8019D-9C6E-4331-BBF3-9FA195555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598" y="1042759"/>
            <a:ext cx="5033788" cy="53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80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67" y="12115"/>
            <a:ext cx="11863466" cy="1325563"/>
          </a:xfrm>
        </p:spPr>
        <p:txBody>
          <a:bodyPr/>
          <a:lstStyle/>
          <a:p>
            <a:pPr algn="ctr"/>
            <a:r>
              <a:rPr lang="tr-TR" b="1" dirty="0" err="1">
                <a:solidFill>
                  <a:schemeClr val="bg1"/>
                </a:solidFill>
              </a:rPr>
              <a:t>Face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Detection</a:t>
            </a:r>
            <a:r>
              <a:rPr lang="tr-TR" b="1" dirty="0">
                <a:solidFill>
                  <a:schemeClr val="bg1"/>
                </a:solidFill>
              </a:rPr>
              <a:t> (Yüz Tanıma)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54CC11-E7B4-4DBF-B7B7-1312982F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13" y="1121115"/>
            <a:ext cx="10748573" cy="449725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F39DE02-8569-47CD-B586-AE285296D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73" y="5087195"/>
            <a:ext cx="4147359" cy="17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2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253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Dizilerde işlemler TAMAMLANDI.</a:t>
            </a:r>
          </a:p>
        </p:txBody>
      </p:sp>
    </p:spTree>
    <p:extLst>
      <p:ext uri="{BB962C8B-B14F-4D97-AF65-F5344CB8AC3E}">
        <p14:creationId xmlns:p14="http://schemas.microsoft.com/office/powerpoint/2010/main" val="10915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253"/>
            <a:ext cx="10515600" cy="1325563"/>
          </a:xfrm>
        </p:spPr>
        <p:txBody>
          <a:bodyPr/>
          <a:lstStyle/>
          <a:p>
            <a:pPr algn="ctr"/>
            <a:r>
              <a:rPr lang="tr-TR" b="1" dirty="0" err="1">
                <a:solidFill>
                  <a:schemeClr val="bg1"/>
                </a:solidFill>
              </a:rPr>
              <a:t>Stringlerde</a:t>
            </a:r>
            <a:r>
              <a:rPr lang="tr-TR" b="1" dirty="0">
                <a:solidFill>
                  <a:schemeClr val="bg1"/>
                </a:solidFill>
              </a:rPr>
              <a:t> işlemler ve şifrelemeler</a:t>
            </a:r>
          </a:p>
        </p:txBody>
      </p:sp>
    </p:spTree>
    <p:extLst>
      <p:ext uri="{BB962C8B-B14F-4D97-AF65-F5344CB8AC3E}">
        <p14:creationId xmlns:p14="http://schemas.microsoft.com/office/powerpoint/2010/main" val="246545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ord values ile ilgili görsel sonucu">
            <a:extLst>
              <a:ext uri="{FF2B5EF4-FFF2-40B4-BE49-F238E27FC236}">
                <a16:creationId xmlns:a16="http://schemas.microsoft.com/office/drawing/2014/main" id="{A3B95D27-5D99-4822-8E4D-1C0C9D22E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59" y="0"/>
            <a:ext cx="10317481" cy="719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3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Stringlerin</a:t>
            </a:r>
            <a:r>
              <a:rPr lang="tr-TR" b="1" dirty="0">
                <a:solidFill>
                  <a:schemeClr val="bg1"/>
                </a:solidFill>
              </a:rPr>
              <a:t> sayısal değerleri;  </a:t>
            </a:r>
            <a:r>
              <a:rPr lang="tr-TR" b="1" dirty="0" err="1">
                <a:solidFill>
                  <a:schemeClr val="bg1"/>
                </a:solidFill>
              </a:rPr>
              <a:t>ord</a:t>
            </a:r>
            <a:r>
              <a:rPr lang="tr-TR" b="1" dirty="0">
                <a:solidFill>
                  <a:schemeClr val="bg1"/>
                </a:solidFill>
              </a:rPr>
              <a:t>() ve </a:t>
            </a:r>
            <a:r>
              <a:rPr lang="tr-TR" b="1" dirty="0" err="1">
                <a:solidFill>
                  <a:schemeClr val="bg1"/>
                </a:solidFill>
              </a:rPr>
              <a:t>chr</a:t>
            </a:r>
            <a:r>
              <a:rPr lang="tr-TR" b="1" dirty="0">
                <a:solidFill>
                  <a:schemeClr val="bg1"/>
                </a:solidFill>
              </a:rPr>
              <a:t>() fonksiyonları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0D32A8D-A7AC-4E2E-B172-DAB89BD4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0" y="1856935"/>
            <a:ext cx="5190819" cy="412939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2557DA9-B0D1-4CD9-9B23-75B5851A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6935"/>
            <a:ext cx="5544356" cy="41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B62CF988-3870-4FC4-81F5-B5FE4960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67" y="56271"/>
            <a:ext cx="9726265" cy="6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253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Özet tamamlandı.</a:t>
            </a:r>
          </a:p>
        </p:txBody>
      </p:sp>
    </p:spTree>
    <p:extLst>
      <p:ext uri="{BB962C8B-B14F-4D97-AF65-F5344CB8AC3E}">
        <p14:creationId xmlns:p14="http://schemas.microsoft.com/office/powerpoint/2010/main" val="197117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227</Words>
  <Application>Microsoft Office PowerPoint</Application>
  <PresentationFormat>Geniş ekran</PresentationFormat>
  <Paragraphs>44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Office Teması</vt:lpstr>
      <vt:lpstr>Python Eğitimi</vt:lpstr>
      <vt:lpstr>Neler Öğrendik?</vt:lpstr>
      <vt:lpstr>Diziler üzerinde genel işlemler</vt:lpstr>
      <vt:lpstr>Dizilerde işlemler TAMAMLANDI.</vt:lpstr>
      <vt:lpstr>Stringlerde işlemler ve şifrelemeler</vt:lpstr>
      <vt:lpstr>PowerPoint Sunusu</vt:lpstr>
      <vt:lpstr>Stringlerin sayısal değerleri;  ord() ve chr() fonksiyonları</vt:lpstr>
      <vt:lpstr>PowerPoint Sunusu</vt:lpstr>
      <vt:lpstr>Özet tamamlandı.</vt:lpstr>
      <vt:lpstr>Neler Öğreneceğiz?</vt:lpstr>
      <vt:lpstr>Değişken Hakimiyeti (Global Scope – Function variables)</vt:lpstr>
      <vt:lpstr>Function Scope</vt:lpstr>
      <vt:lpstr>Değişkenlerin Hakimiyet Alanları</vt:lpstr>
      <vt:lpstr>Değişkenlerin Hakimiyet Alanları</vt:lpstr>
      <vt:lpstr>Class nedir?</vt:lpstr>
      <vt:lpstr>Python’da Class Oluşturmak -1-</vt:lpstr>
      <vt:lpstr>__main__  ve __init__ kavramları</vt:lpstr>
      <vt:lpstr>Class içinde değişken oluşturma</vt:lpstr>
      <vt:lpstr>- Self kavramı -1-</vt:lpstr>
      <vt:lpstr>Self Kavramı -2-</vt:lpstr>
      <vt:lpstr>Self Kavramı -3-</vt:lpstr>
      <vt:lpstr>Self Kavramı -4-</vt:lpstr>
      <vt:lpstr>Python’da Class Oluşturmak -2-</vt:lpstr>
      <vt:lpstr>Classlarda Variable Scope’lar</vt:lpstr>
      <vt:lpstr>Classlarda Variable Scope’lar</vt:lpstr>
      <vt:lpstr>Konu tamamlandı.</vt:lpstr>
      <vt:lpstr>Uygulama Kısmı</vt:lpstr>
      <vt:lpstr>1- Linear Regression 2-Hand-Write to Model 3- Face Recognition</vt:lpstr>
      <vt:lpstr>Linear Regression ( Eğri Uydurma ) </vt:lpstr>
      <vt:lpstr>Hand-Write to Model (El Yazısı Tanıma Algoritmaları)</vt:lpstr>
      <vt:lpstr>Face Detection (Yüz Tanıma)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Eğitimi</dc:title>
  <dc:creator>alper yazgan</dc:creator>
  <cp:lastModifiedBy>alper yazgan</cp:lastModifiedBy>
  <cp:revision>59</cp:revision>
  <dcterms:created xsi:type="dcterms:W3CDTF">2019-11-09T21:48:56Z</dcterms:created>
  <dcterms:modified xsi:type="dcterms:W3CDTF">2019-11-11T13:26:18Z</dcterms:modified>
</cp:coreProperties>
</file>