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peren Çavuş" userId="b3ba417acad2bdaa" providerId="LiveId" clId="{5ABD1EDC-7233-48FB-B2F5-4578307516D6}"/>
    <pc:docChg chg="undo redo custSel addSld modSld">
      <pc:chgData name="Alperen Çavuş" userId="b3ba417acad2bdaa" providerId="LiveId" clId="{5ABD1EDC-7233-48FB-B2F5-4578307516D6}" dt="2024-06-09T13:34:54.733" v="421" actId="20577"/>
      <pc:docMkLst>
        <pc:docMk/>
      </pc:docMkLst>
      <pc:sldChg chg="modSp mod">
        <pc:chgData name="Alperen Çavuş" userId="b3ba417acad2bdaa" providerId="LiveId" clId="{5ABD1EDC-7233-48FB-B2F5-4578307516D6}" dt="2024-06-09T13:16:11.090" v="6" actId="27636"/>
        <pc:sldMkLst>
          <pc:docMk/>
          <pc:sldMk cId="3713305607" sldId="258"/>
        </pc:sldMkLst>
        <pc:spChg chg="mod">
          <ac:chgData name="Alperen Çavuş" userId="b3ba417acad2bdaa" providerId="LiveId" clId="{5ABD1EDC-7233-48FB-B2F5-4578307516D6}" dt="2024-06-09T13:16:11.090" v="6" actId="27636"/>
          <ac:spMkLst>
            <pc:docMk/>
            <pc:sldMk cId="3713305607" sldId="258"/>
            <ac:spMk id="3" creationId="{F1B76868-7C23-46CF-BFF7-A5B3B30B8C54}"/>
          </ac:spMkLst>
        </pc:spChg>
      </pc:sldChg>
      <pc:sldChg chg="addSp delSp modSp mod">
        <pc:chgData name="Alperen Çavuş" userId="b3ba417acad2bdaa" providerId="LiveId" clId="{5ABD1EDC-7233-48FB-B2F5-4578307516D6}" dt="2024-06-09T13:16:51.759" v="10" actId="1076"/>
        <pc:sldMkLst>
          <pc:docMk/>
          <pc:sldMk cId="3101906251" sldId="259"/>
        </pc:sldMkLst>
        <pc:picChg chg="add mod">
          <ac:chgData name="Alperen Çavuş" userId="b3ba417acad2bdaa" providerId="LiveId" clId="{5ABD1EDC-7233-48FB-B2F5-4578307516D6}" dt="2024-06-09T13:16:51.759" v="10" actId="1076"/>
          <ac:picMkLst>
            <pc:docMk/>
            <pc:sldMk cId="3101906251" sldId="259"/>
            <ac:picMk id="3" creationId="{04B690C8-F8F5-458E-B74D-7DE96F16E40E}"/>
          </ac:picMkLst>
        </pc:picChg>
        <pc:picChg chg="del">
          <ac:chgData name="Alperen Çavuş" userId="b3ba417acad2bdaa" providerId="LiveId" clId="{5ABD1EDC-7233-48FB-B2F5-4578307516D6}" dt="2024-06-09T13:16:43.846" v="7" actId="478"/>
          <ac:picMkLst>
            <pc:docMk/>
            <pc:sldMk cId="3101906251" sldId="259"/>
            <ac:picMk id="5" creationId="{5F4D50C1-66D4-42FC-B4D3-9A680257EAE3}"/>
          </ac:picMkLst>
        </pc:picChg>
      </pc:sldChg>
      <pc:sldChg chg="addSp delSp modSp mod">
        <pc:chgData name="Alperen Çavuş" userId="b3ba417acad2bdaa" providerId="LiveId" clId="{5ABD1EDC-7233-48FB-B2F5-4578307516D6}" dt="2024-06-09T13:17:07.042" v="13" actId="1076"/>
        <pc:sldMkLst>
          <pc:docMk/>
          <pc:sldMk cId="3885120366" sldId="260"/>
        </pc:sldMkLst>
        <pc:picChg chg="add mod">
          <ac:chgData name="Alperen Çavuş" userId="b3ba417acad2bdaa" providerId="LiveId" clId="{5ABD1EDC-7233-48FB-B2F5-4578307516D6}" dt="2024-06-09T13:17:07.042" v="13" actId="1076"/>
          <ac:picMkLst>
            <pc:docMk/>
            <pc:sldMk cId="3885120366" sldId="260"/>
            <ac:picMk id="3" creationId="{E63BB163-8BF8-40A2-A039-728FB327B2F5}"/>
          </ac:picMkLst>
        </pc:picChg>
        <pc:picChg chg="del">
          <ac:chgData name="Alperen Çavuş" userId="b3ba417acad2bdaa" providerId="LiveId" clId="{5ABD1EDC-7233-48FB-B2F5-4578307516D6}" dt="2024-06-09T13:17:03.378" v="11" actId="478"/>
          <ac:picMkLst>
            <pc:docMk/>
            <pc:sldMk cId="3885120366" sldId="260"/>
            <ac:picMk id="5" creationId="{3A5CDF82-9FE7-4884-A805-13D15F400253}"/>
          </ac:picMkLst>
        </pc:picChg>
      </pc:sldChg>
      <pc:sldChg chg="addSp delSp modSp mod">
        <pc:chgData name="Alperen Çavuş" userId="b3ba417acad2bdaa" providerId="LiveId" clId="{5ABD1EDC-7233-48FB-B2F5-4578307516D6}" dt="2024-06-09T13:17:50.442" v="23" actId="1076"/>
        <pc:sldMkLst>
          <pc:docMk/>
          <pc:sldMk cId="3797505754" sldId="262"/>
        </pc:sldMkLst>
        <pc:spChg chg="mod">
          <ac:chgData name="Alperen Çavuş" userId="b3ba417acad2bdaa" providerId="LiveId" clId="{5ABD1EDC-7233-48FB-B2F5-4578307516D6}" dt="2024-06-09T13:17:34.134" v="20" actId="1076"/>
          <ac:spMkLst>
            <pc:docMk/>
            <pc:sldMk cId="3797505754" sldId="262"/>
            <ac:spMk id="6" creationId="{12F56620-9ACD-4FF1-BC6D-94550D9F7553}"/>
          </ac:spMkLst>
        </pc:spChg>
        <pc:picChg chg="add del mod">
          <ac:chgData name="Alperen Çavuş" userId="b3ba417acad2bdaa" providerId="LiveId" clId="{5ABD1EDC-7233-48FB-B2F5-4578307516D6}" dt="2024-06-09T13:17:22.739" v="17" actId="478"/>
          <ac:picMkLst>
            <pc:docMk/>
            <pc:sldMk cId="3797505754" sldId="262"/>
            <ac:picMk id="3" creationId="{5380FFAA-E267-4313-AF10-5214CFE6B10C}"/>
          </ac:picMkLst>
        </pc:picChg>
        <pc:picChg chg="del">
          <ac:chgData name="Alperen Çavuş" userId="b3ba417acad2bdaa" providerId="LiveId" clId="{5ABD1EDC-7233-48FB-B2F5-4578307516D6}" dt="2024-06-09T13:17:17.339" v="14" actId="478"/>
          <ac:picMkLst>
            <pc:docMk/>
            <pc:sldMk cId="3797505754" sldId="262"/>
            <ac:picMk id="5" creationId="{20FDF822-1879-40AB-9463-5347982C6E39}"/>
          </ac:picMkLst>
        </pc:picChg>
        <pc:picChg chg="add mod">
          <ac:chgData name="Alperen Çavuş" userId="b3ba417acad2bdaa" providerId="LiveId" clId="{5ABD1EDC-7233-48FB-B2F5-4578307516D6}" dt="2024-06-09T13:17:31.257" v="19" actId="1076"/>
          <ac:picMkLst>
            <pc:docMk/>
            <pc:sldMk cId="3797505754" sldId="262"/>
            <ac:picMk id="7" creationId="{794C4668-1DA4-4FAE-A57E-1081A0A14E7E}"/>
          </ac:picMkLst>
        </pc:picChg>
        <pc:picChg chg="del">
          <ac:chgData name="Alperen Çavuş" userId="b3ba417acad2bdaa" providerId="LiveId" clId="{5ABD1EDC-7233-48FB-B2F5-4578307516D6}" dt="2024-06-09T13:17:36.138" v="21" actId="478"/>
          <ac:picMkLst>
            <pc:docMk/>
            <pc:sldMk cId="3797505754" sldId="262"/>
            <ac:picMk id="8" creationId="{E4C26C15-EB5B-4F02-B27F-BA02010BD864}"/>
          </ac:picMkLst>
        </pc:picChg>
        <pc:picChg chg="add mod">
          <ac:chgData name="Alperen Çavuş" userId="b3ba417acad2bdaa" providerId="LiveId" clId="{5ABD1EDC-7233-48FB-B2F5-4578307516D6}" dt="2024-06-09T13:17:50.442" v="23" actId="1076"/>
          <ac:picMkLst>
            <pc:docMk/>
            <pc:sldMk cId="3797505754" sldId="262"/>
            <ac:picMk id="10" creationId="{1BE51F51-0512-4447-9200-9DEF1E08DA29}"/>
          </ac:picMkLst>
        </pc:picChg>
      </pc:sldChg>
      <pc:sldChg chg="addSp delSp modSp mod">
        <pc:chgData name="Alperen Çavuş" userId="b3ba417acad2bdaa" providerId="LiveId" clId="{5ABD1EDC-7233-48FB-B2F5-4578307516D6}" dt="2024-06-09T13:18:22.645" v="32" actId="1076"/>
        <pc:sldMkLst>
          <pc:docMk/>
          <pc:sldMk cId="1941015752" sldId="263"/>
        </pc:sldMkLst>
        <pc:spChg chg="mod">
          <ac:chgData name="Alperen Çavuş" userId="b3ba417acad2bdaa" providerId="LiveId" clId="{5ABD1EDC-7233-48FB-B2F5-4578307516D6}" dt="2024-06-09T13:18:22.645" v="32" actId="1076"/>
          <ac:spMkLst>
            <pc:docMk/>
            <pc:sldMk cId="1941015752" sldId="263"/>
            <ac:spMk id="6" creationId="{88989476-6C48-485B-922D-E7B651001643}"/>
          </ac:spMkLst>
        </pc:spChg>
        <pc:picChg chg="add mod">
          <ac:chgData name="Alperen Çavuş" userId="b3ba417acad2bdaa" providerId="LiveId" clId="{5ABD1EDC-7233-48FB-B2F5-4578307516D6}" dt="2024-06-09T13:18:10.573" v="28" actId="14100"/>
          <ac:picMkLst>
            <pc:docMk/>
            <pc:sldMk cId="1941015752" sldId="263"/>
            <ac:picMk id="3" creationId="{9778C63D-33EB-4322-A73D-BD041E7F0F7B}"/>
          </ac:picMkLst>
        </pc:picChg>
        <pc:picChg chg="del">
          <ac:chgData name="Alperen Çavuş" userId="b3ba417acad2bdaa" providerId="LiveId" clId="{5ABD1EDC-7233-48FB-B2F5-4578307516D6}" dt="2024-06-09T13:17:53.359" v="24" actId="478"/>
          <ac:picMkLst>
            <pc:docMk/>
            <pc:sldMk cId="1941015752" sldId="263"/>
            <ac:picMk id="5" creationId="{C33CF23B-1324-491C-BAF6-AF933AE1B530}"/>
          </ac:picMkLst>
        </pc:picChg>
      </pc:sldChg>
      <pc:sldChg chg="addSp delSp modSp mod">
        <pc:chgData name="Alperen Çavuş" userId="b3ba417acad2bdaa" providerId="LiveId" clId="{5ABD1EDC-7233-48FB-B2F5-4578307516D6}" dt="2024-06-09T13:18:43.341" v="35" actId="1076"/>
        <pc:sldMkLst>
          <pc:docMk/>
          <pc:sldMk cId="3603474725" sldId="264"/>
        </pc:sldMkLst>
        <pc:picChg chg="add mod">
          <ac:chgData name="Alperen Çavuş" userId="b3ba417acad2bdaa" providerId="LiveId" clId="{5ABD1EDC-7233-48FB-B2F5-4578307516D6}" dt="2024-06-09T13:18:43.341" v="35" actId="1076"/>
          <ac:picMkLst>
            <pc:docMk/>
            <pc:sldMk cId="3603474725" sldId="264"/>
            <ac:picMk id="3" creationId="{833753B2-E272-4A07-88C7-94642ED4CA2B}"/>
          </ac:picMkLst>
        </pc:picChg>
        <pc:picChg chg="del">
          <ac:chgData name="Alperen Çavuş" userId="b3ba417acad2bdaa" providerId="LiveId" clId="{5ABD1EDC-7233-48FB-B2F5-4578307516D6}" dt="2024-06-09T13:18:39.039" v="33" actId="478"/>
          <ac:picMkLst>
            <pc:docMk/>
            <pc:sldMk cId="3603474725" sldId="264"/>
            <ac:picMk id="7" creationId="{5290521D-AE1B-4071-AF41-A853BDB9FCC5}"/>
          </ac:picMkLst>
        </pc:picChg>
      </pc:sldChg>
      <pc:sldChg chg="addSp delSp modSp mod">
        <pc:chgData name="Alperen Çavuş" userId="b3ba417acad2bdaa" providerId="LiveId" clId="{5ABD1EDC-7233-48FB-B2F5-4578307516D6}" dt="2024-06-09T13:19:35.457" v="39" actId="14100"/>
        <pc:sldMkLst>
          <pc:docMk/>
          <pc:sldMk cId="4226500605" sldId="265"/>
        </pc:sldMkLst>
        <pc:picChg chg="add mod">
          <ac:chgData name="Alperen Çavuş" userId="b3ba417acad2bdaa" providerId="LiveId" clId="{5ABD1EDC-7233-48FB-B2F5-4578307516D6}" dt="2024-06-09T13:19:35.457" v="39" actId="14100"/>
          <ac:picMkLst>
            <pc:docMk/>
            <pc:sldMk cId="4226500605" sldId="265"/>
            <ac:picMk id="3" creationId="{2716FAFE-8EC8-4C12-A8C3-0090DB696182}"/>
          </ac:picMkLst>
        </pc:picChg>
        <pc:picChg chg="del">
          <ac:chgData name="Alperen Çavuş" userId="b3ba417acad2bdaa" providerId="LiveId" clId="{5ABD1EDC-7233-48FB-B2F5-4578307516D6}" dt="2024-06-09T13:19:02.206" v="36" actId="478"/>
          <ac:picMkLst>
            <pc:docMk/>
            <pc:sldMk cId="4226500605" sldId="265"/>
            <ac:picMk id="5" creationId="{78B4549B-6279-4202-816E-BB8F0E203622}"/>
          </ac:picMkLst>
        </pc:picChg>
      </pc:sldChg>
      <pc:sldChg chg="addSp delSp modSp mod">
        <pc:chgData name="Alperen Çavuş" userId="b3ba417acad2bdaa" providerId="LiveId" clId="{5ABD1EDC-7233-48FB-B2F5-4578307516D6}" dt="2024-06-09T13:21:11.106" v="56" actId="14100"/>
        <pc:sldMkLst>
          <pc:docMk/>
          <pc:sldMk cId="67402991" sldId="267"/>
        </pc:sldMkLst>
        <pc:spChg chg="mod">
          <ac:chgData name="Alperen Çavuş" userId="b3ba417acad2bdaa" providerId="LiveId" clId="{5ABD1EDC-7233-48FB-B2F5-4578307516D6}" dt="2024-06-09T13:20:24.305" v="46" actId="1076"/>
          <ac:spMkLst>
            <pc:docMk/>
            <pc:sldMk cId="67402991" sldId="267"/>
            <ac:spMk id="9" creationId="{77D96E81-D09D-4BC6-9423-D651BB6E769B}"/>
          </ac:spMkLst>
        </pc:spChg>
        <pc:spChg chg="mod">
          <ac:chgData name="Alperen Çavuş" userId="b3ba417acad2bdaa" providerId="LiveId" clId="{5ABD1EDC-7233-48FB-B2F5-4578307516D6}" dt="2024-06-09T13:20:50.971" v="52" actId="1076"/>
          <ac:spMkLst>
            <pc:docMk/>
            <pc:sldMk cId="67402991" sldId="267"/>
            <ac:spMk id="17" creationId="{947A1096-C5EF-4ADA-9501-4D7E6ED2ED25}"/>
          </ac:spMkLst>
        </pc:spChg>
        <pc:picChg chg="add mod">
          <ac:chgData name="Alperen Çavuş" userId="b3ba417acad2bdaa" providerId="LiveId" clId="{5ABD1EDC-7233-48FB-B2F5-4578307516D6}" dt="2024-06-09T13:20:39.144" v="50" actId="14100"/>
          <ac:picMkLst>
            <pc:docMk/>
            <pc:sldMk cId="67402991" sldId="267"/>
            <ac:picMk id="3" creationId="{BC6A7272-9200-4D1C-B849-15727C265ABA}"/>
          </ac:picMkLst>
        </pc:picChg>
        <pc:picChg chg="del">
          <ac:chgData name="Alperen Çavuş" userId="b3ba417acad2bdaa" providerId="LiveId" clId="{5ABD1EDC-7233-48FB-B2F5-4578307516D6}" dt="2024-06-09T13:19:54.701" v="40" actId="478"/>
          <ac:picMkLst>
            <pc:docMk/>
            <pc:sldMk cId="67402991" sldId="267"/>
            <ac:picMk id="5" creationId="{DF6B23D3-1923-47EA-80C6-CB4850A9455A}"/>
          </ac:picMkLst>
        </pc:picChg>
        <pc:picChg chg="add mod">
          <ac:chgData name="Alperen Çavuş" userId="b3ba417acad2bdaa" providerId="LiveId" clId="{5ABD1EDC-7233-48FB-B2F5-4578307516D6}" dt="2024-06-09T13:21:11.106" v="56" actId="14100"/>
          <ac:picMkLst>
            <pc:docMk/>
            <pc:sldMk cId="67402991" sldId="267"/>
            <ac:picMk id="6" creationId="{83897C50-9402-4436-AFC6-CDF6B54DFF86}"/>
          </ac:picMkLst>
        </pc:picChg>
        <pc:picChg chg="del mod">
          <ac:chgData name="Alperen Çavuş" userId="b3ba417acad2bdaa" providerId="LiveId" clId="{5ABD1EDC-7233-48FB-B2F5-4578307516D6}" dt="2024-06-09T13:20:47.204" v="51" actId="478"/>
          <ac:picMkLst>
            <pc:docMk/>
            <pc:sldMk cId="67402991" sldId="267"/>
            <ac:picMk id="11" creationId="{2C407EB8-4F08-499D-9490-14CCC047C2D8}"/>
          </ac:picMkLst>
        </pc:picChg>
      </pc:sldChg>
      <pc:sldChg chg="addSp delSp modSp mod">
        <pc:chgData name="Alperen Çavuş" userId="b3ba417acad2bdaa" providerId="LiveId" clId="{5ABD1EDC-7233-48FB-B2F5-4578307516D6}" dt="2024-06-09T13:21:47.357" v="65" actId="1076"/>
        <pc:sldMkLst>
          <pc:docMk/>
          <pc:sldMk cId="9196366" sldId="268"/>
        </pc:sldMkLst>
        <pc:spChg chg="del mod">
          <ac:chgData name="Alperen Çavuş" userId="b3ba417acad2bdaa" providerId="LiveId" clId="{5ABD1EDC-7233-48FB-B2F5-4578307516D6}" dt="2024-06-09T13:21:44.839" v="64"/>
          <ac:spMkLst>
            <pc:docMk/>
            <pc:sldMk cId="9196366" sldId="268"/>
            <ac:spMk id="6" creationId="{589B41C1-3386-4C13-B62A-AA52225B55F0}"/>
          </ac:spMkLst>
        </pc:spChg>
        <pc:picChg chg="add mod">
          <ac:chgData name="Alperen Çavuş" userId="b3ba417acad2bdaa" providerId="LiveId" clId="{5ABD1EDC-7233-48FB-B2F5-4578307516D6}" dt="2024-06-09T13:21:47.357" v="65" actId="1076"/>
          <ac:picMkLst>
            <pc:docMk/>
            <pc:sldMk cId="9196366" sldId="268"/>
            <ac:picMk id="3" creationId="{F6658035-D37F-4291-9D69-5C131E28E435}"/>
          </ac:picMkLst>
        </pc:picChg>
        <pc:picChg chg="del">
          <ac:chgData name="Alperen Çavuş" userId="b3ba417acad2bdaa" providerId="LiveId" clId="{5ABD1EDC-7233-48FB-B2F5-4578307516D6}" dt="2024-06-09T13:21:19.562" v="57" actId="478"/>
          <ac:picMkLst>
            <pc:docMk/>
            <pc:sldMk cId="9196366" sldId="268"/>
            <ac:picMk id="5" creationId="{55E0FEFA-00F7-41EC-9FAD-0B2A5774D519}"/>
          </ac:picMkLst>
        </pc:picChg>
      </pc:sldChg>
      <pc:sldChg chg="addSp delSp modSp mod">
        <pc:chgData name="Alperen Çavuş" userId="b3ba417acad2bdaa" providerId="LiveId" clId="{5ABD1EDC-7233-48FB-B2F5-4578307516D6}" dt="2024-06-09T13:24:40.217" v="234" actId="14100"/>
        <pc:sldMkLst>
          <pc:docMk/>
          <pc:sldMk cId="2725164602" sldId="269"/>
        </pc:sldMkLst>
        <pc:picChg chg="add mod">
          <ac:chgData name="Alperen Çavuş" userId="b3ba417acad2bdaa" providerId="LiveId" clId="{5ABD1EDC-7233-48FB-B2F5-4578307516D6}" dt="2024-06-09T13:24:40.217" v="234" actId="14100"/>
          <ac:picMkLst>
            <pc:docMk/>
            <pc:sldMk cId="2725164602" sldId="269"/>
            <ac:picMk id="3" creationId="{BBE576C2-8BAC-453A-A73C-C06F3E4BF7A4}"/>
          </ac:picMkLst>
        </pc:picChg>
        <pc:picChg chg="del">
          <ac:chgData name="Alperen Çavuş" userId="b3ba417acad2bdaa" providerId="LiveId" clId="{5ABD1EDC-7233-48FB-B2F5-4578307516D6}" dt="2024-06-09T13:23:44.596" v="221" actId="478"/>
          <ac:picMkLst>
            <pc:docMk/>
            <pc:sldMk cId="2725164602" sldId="269"/>
            <ac:picMk id="5" creationId="{A3DBD8D9-678E-42B7-824D-E99C54D6C193}"/>
          </ac:picMkLst>
        </pc:picChg>
      </pc:sldChg>
      <pc:sldChg chg="addSp delSp modSp mod">
        <pc:chgData name="Alperen Çavuş" userId="b3ba417acad2bdaa" providerId="LiveId" clId="{5ABD1EDC-7233-48FB-B2F5-4578307516D6}" dt="2024-06-09T13:30:04.721" v="267" actId="14100"/>
        <pc:sldMkLst>
          <pc:docMk/>
          <pc:sldMk cId="138627245" sldId="270"/>
        </pc:sldMkLst>
        <pc:spChg chg="mod">
          <ac:chgData name="Alperen Çavuş" userId="b3ba417acad2bdaa" providerId="LiveId" clId="{5ABD1EDC-7233-48FB-B2F5-4578307516D6}" dt="2024-06-09T13:27:34.192" v="246" actId="1076"/>
          <ac:spMkLst>
            <pc:docMk/>
            <pc:sldMk cId="138627245" sldId="270"/>
            <ac:spMk id="6" creationId="{820FB3C7-B713-49B4-A0AD-E5A4EB859A0F}"/>
          </ac:spMkLst>
        </pc:spChg>
        <pc:spChg chg="del mod">
          <ac:chgData name="Alperen Çavuş" userId="b3ba417acad2bdaa" providerId="LiveId" clId="{5ABD1EDC-7233-48FB-B2F5-4578307516D6}" dt="2024-06-09T13:29:56.312" v="264"/>
          <ac:spMkLst>
            <pc:docMk/>
            <pc:sldMk cId="138627245" sldId="270"/>
            <ac:spMk id="12" creationId="{44387121-6293-4967-AEBA-C368A85856CE}"/>
          </ac:spMkLst>
        </pc:spChg>
        <pc:picChg chg="add mod">
          <ac:chgData name="Alperen Çavuş" userId="b3ba417acad2bdaa" providerId="LiveId" clId="{5ABD1EDC-7233-48FB-B2F5-4578307516D6}" dt="2024-06-09T13:27:28.010" v="245" actId="1076"/>
          <ac:picMkLst>
            <pc:docMk/>
            <pc:sldMk cId="138627245" sldId="270"/>
            <ac:picMk id="3" creationId="{DFE42573-7C31-4D6B-84B4-33432FF04CB4}"/>
          </ac:picMkLst>
        </pc:picChg>
        <pc:picChg chg="del">
          <ac:chgData name="Alperen Çavuş" userId="b3ba417acad2bdaa" providerId="LiveId" clId="{5ABD1EDC-7233-48FB-B2F5-4578307516D6}" dt="2024-06-09T13:26:16.497" v="235" actId="478"/>
          <ac:picMkLst>
            <pc:docMk/>
            <pc:sldMk cId="138627245" sldId="270"/>
            <ac:picMk id="5" creationId="{DC7429CC-19E6-4D16-908E-66F5DD275DF5}"/>
          </ac:picMkLst>
        </pc:picChg>
        <pc:picChg chg="add mod">
          <ac:chgData name="Alperen Çavuş" userId="b3ba417acad2bdaa" providerId="LiveId" clId="{5ABD1EDC-7233-48FB-B2F5-4578307516D6}" dt="2024-06-09T13:30:04.721" v="267" actId="14100"/>
          <ac:picMkLst>
            <pc:docMk/>
            <pc:sldMk cId="138627245" sldId="270"/>
            <ac:picMk id="7" creationId="{BEF50025-CE81-43CF-8460-C632CE896A2D}"/>
          </ac:picMkLst>
        </pc:picChg>
        <pc:picChg chg="del mod">
          <ac:chgData name="Alperen Çavuş" userId="b3ba417acad2bdaa" providerId="LiveId" clId="{5ABD1EDC-7233-48FB-B2F5-4578307516D6}" dt="2024-06-09T13:27:52.844" v="247" actId="478"/>
          <ac:picMkLst>
            <pc:docMk/>
            <pc:sldMk cId="138627245" sldId="270"/>
            <ac:picMk id="8" creationId="{58E9B0E7-A673-4945-B595-758E2D31CC68}"/>
          </ac:picMkLst>
        </pc:picChg>
        <pc:picChg chg="add del mod">
          <ac:chgData name="Alperen Çavuş" userId="b3ba417acad2bdaa" providerId="LiveId" clId="{5ABD1EDC-7233-48FB-B2F5-4578307516D6}" dt="2024-06-09T13:29:51.166" v="261" actId="478"/>
          <ac:picMkLst>
            <pc:docMk/>
            <pc:sldMk cId="138627245" sldId="270"/>
            <ac:picMk id="10" creationId="{0ADC4B81-19C4-48FF-8D99-A3A1C306116E}"/>
          </ac:picMkLst>
        </pc:picChg>
      </pc:sldChg>
      <pc:sldChg chg="addSp delSp modSp mod">
        <pc:chgData name="Alperen Çavuş" userId="b3ba417acad2bdaa" providerId="LiveId" clId="{5ABD1EDC-7233-48FB-B2F5-4578307516D6}" dt="2024-06-09T13:30:53.861" v="273" actId="14100"/>
        <pc:sldMkLst>
          <pc:docMk/>
          <pc:sldMk cId="1307594355" sldId="271"/>
        </pc:sldMkLst>
        <pc:spChg chg="add mod">
          <ac:chgData name="Alperen Çavuş" userId="b3ba417acad2bdaa" providerId="LiveId" clId="{5ABD1EDC-7233-48FB-B2F5-4578307516D6}" dt="2024-06-09T13:30:00.057" v="266" actId="1076"/>
          <ac:spMkLst>
            <pc:docMk/>
            <pc:sldMk cId="1307594355" sldId="271"/>
            <ac:spMk id="8" creationId="{C6DD61EC-F3B2-499E-8C93-B328F43B3284}"/>
          </ac:spMkLst>
        </pc:spChg>
        <pc:picChg chg="add mod">
          <ac:chgData name="Alperen Çavuş" userId="b3ba417acad2bdaa" providerId="LiveId" clId="{5ABD1EDC-7233-48FB-B2F5-4578307516D6}" dt="2024-06-09T13:29:48.610" v="260" actId="1076"/>
          <ac:picMkLst>
            <pc:docMk/>
            <pc:sldMk cId="1307594355" sldId="271"/>
            <ac:picMk id="3" creationId="{A70CA67D-F82F-46B3-8E1F-F70B2050923F}"/>
          </ac:picMkLst>
        </pc:picChg>
        <pc:picChg chg="del">
          <ac:chgData name="Alperen Çavuş" userId="b3ba417acad2bdaa" providerId="LiveId" clId="{5ABD1EDC-7233-48FB-B2F5-4578307516D6}" dt="2024-06-09T13:29:39.082" v="258" actId="478"/>
          <ac:picMkLst>
            <pc:docMk/>
            <pc:sldMk cId="1307594355" sldId="271"/>
            <ac:picMk id="5" creationId="{E358899F-0DB0-4BA4-B3F7-BE8EB0E36216}"/>
          </ac:picMkLst>
        </pc:picChg>
        <pc:picChg chg="del">
          <ac:chgData name="Alperen Çavuş" userId="b3ba417acad2bdaa" providerId="LiveId" clId="{5ABD1EDC-7233-48FB-B2F5-4578307516D6}" dt="2024-06-09T13:29:38.576" v="257" actId="478"/>
          <ac:picMkLst>
            <pc:docMk/>
            <pc:sldMk cId="1307594355" sldId="271"/>
            <ac:picMk id="7" creationId="{1AA17B02-D665-4E56-9929-8ADC0D7E3B27}"/>
          </ac:picMkLst>
        </pc:picChg>
        <pc:picChg chg="add mod">
          <ac:chgData name="Alperen Çavuş" userId="b3ba417acad2bdaa" providerId="LiveId" clId="{5ABD1EDC-7233-48FB-B2F5-4578307516D6}" dt="2024-06-09T13:30:53.861" v="273" actId="14100"/>
          <ac:picMkLst>
            <pc:docMk/>
            <pc:sldMk cId="1307594355" sldId="271"/>
            <ac:picMk id="9" creationId="{04C740B5-A7A9-4ED4-9A25-CA349F3E035F}"/>
          </ac:picMkLst>
        </pc:picChg>
      </pc:sldChg>
      <pc:sldChg chg="addSp delSp modSp mod">
        <pc:chgData name="Alperen Çavuş" userId="b3ba417acad2bdaa" providerId="LiveId" clId="{5ABD1EDC-7233-48FB-B2F5-4578307516D6}" dt="2024-06-09T13:31:25.412" v="279" actId="14100"/>
        <pc:sldMkLst>
          <pc:docMk/>
          <pc:sldMk cId="1727014802" sldId="272"/>
        </pc:sldMkLst>
        <pc:spChg chg="mod">
          <ac:chgData name="Alperen Çavuş" userId="b3ba417acad2bdaa" providerId="LiveId" clId="{5ABD1EDC-7233-48FB-B2F5-4578307516D6}" dt="2024-06-09T13:31:03.222" v="275" actId="1076"/>
          <ac:spMkLst>
            <pc:docMk/>
            <pc:sldMk cId="1727014802" sldId="272"/>
            <ac:spMk id="7" creationId="{70576944-8B09-4592-B523-0A6758C3472E}"/>
          </ac:spMkLst>
        </pc:spChg>
        <pc:picChg chg="add mod">
          <ac:chgData name="Alperen Çavuş" userId="b3ba417acad2bdaa" providerId="LiveId" clId="{5ABD1EDC-7233-48FB-B2F5-4578307516D6}" dt="2024-06-09T13:31:25.412" v="279" actId="14100"/>
          <ac:picMkLst>
            <pc:docMk/>
            <pc:sldMk cId="1727014802" sldId="272"/>
            <ac:picMk id="3" creationId="{FC676547-6EC5-481C-BAA3-329A1C326B2C}"/>
          </ac:picMkLst>
        </pc:picChg>
        <pc:picChg chg="del">
          <ac:chgData name="Alperen Çavuş" userId="b3ba417acad2bdaa" providerId="LiveId" clId="{5ABD1EDC-7233-48FB-B2F5-4578307516D6}" dt="2024-06-09T13:30:59.399" v="274" actId="478"/>
          <ac:picMkLst>
            <pc:docMk/>
            <pc:sldMk cId="1727014802" sldId="272"/>
            <ac:picMk id="5" creationId="{AA43ACBD-D2C7-49BA-A815-75CA6E2DBBA3}"/>
          </ac:picMkLst>
        </pc:picChg>
      </pc:sldChg>
      <pc:sldChg chg="addSp delSp modSp mod">
        <pc:chgData name="Alperen Çavuş" userId="b3ba417acad2bdaa" providerId="LiveId" clId="{5ABD1EDC-7233-48FB-B2F5-4578307516D6}" dt="2024-06-09T13:31:48.561" v="282" actId="14100"/>
        <pc:sldMkLst>
          <pc:docMk/>
          <pc:sldMk cId="3180466656" sldId="273"/>
        </pc:sldMkLst>
        <pc:picChg chg="add mod">
          <ac:chgData name="Alperen Çavuş" userId="b3ba417acad2bdaa" providerId="LiveId" clId="{5ABD1EDC-7233-48FB-B2F5-4578307516D6}" dt="2024-06-09T13:31:48.561" v="282" actId="14100"/>
          <ac:picMkLst>
            <pc:docMk/>
            <pc:sldMk cId="3180466656" sldId="273"/>
            <ac:picMk id="3" creationId="{61FEED39-BD07-4A38-A5E2-7305F93D1B15}"/>
          </ac:picMkLst>
        </pc:picChg>
        <pc:picChg chg="del">
          <ac:chgData name="Alperen Çavuş" userId="b3ba417acad2bdaa" providerId="LiveId" clId="{5ABD1EDC-7233-48FB-B2F5-4578307516D6}" dt="2024-06-09T13:31:07.323" v="276" actId="478"/>
          <ac:picMkLst>
            <pc:docMk/>
            <pc:sldMk cId="3180466656" sldId="273"/>
            <ac:picMk id="5" creationId="{35CF0705-38F6-4716-B2EE-1F6E902278D7}"/>
          </ac:picMkLst>
        </pc:picChg>
      </pc:sldChg>
      <pc:sldChg chg="addSp delSp modSp mod">
        <pc:chgData name="Alperen Çavuş" userId="b3ba417acad2bdaa" providerId="LiveId" clId="{5ABD1EDC-7233-48FB-B2F5-4578307516D6}" dt="2024-06-09T13:33:25.196" v="292" actId="14100"/>
        <pc:sldMkLst>
          <pc:docMk/>
          <pc:sldMk cId="1081193509" sldId="275"/>
        </pc:sldMkLst>
        <pc:spChg chg="mod">
          <ac:chgData name="Alperen Çavuş" userId="b3ba417acad2bdaa" providerId="LiveId" clId="{5ABD1EDC-7233-48FB-B2F5-4578307516D6}" dt="2024-06-09T13:33:05.763" v="290" actId="21"/>
          <ac:spMkLst>
            <pc:docMk/>
            <pc:sldMk cId="1081193509" sldId="275"/>
            <ac:spMk id="6" creationId="{77DEC8AC-2641-4162-AE9A-335C7F180690}"/>
          </ac:spMkLst>
        </pc:spChg>
        <pc:picChg chg="add mod">
          <ac:chgData name="Alperen Çavuş" userId="b3ba417acad2bdaa" providerId="LiveId" clId="{5ABD1EDC-7233-48FB-B2F5-4578307516D6}" dt="2024-06-09T13:33:25.196" v="292" actId="14100"/>
          <ac:picMkLst>
            <pc:docMk/>
            <pc:sldMk cId="1081193509" sldId="275"/>
            <ac:picMk id="3" creationId="{8040B01B-6DF8-466B-800C-C39A1D1079BC}"/>
          </ac:picMkLst>
        </pc:picChg>
        <pc:picChg chg="del">
          <ac:chgData name="Alperen Çavuş" userId="b3ba417acad2bdaa" providerId="LiveId" clId="{5ABD1EDC-7233-48FB-B2F5-4578307516D6}" dt="2024-06-09T13:31:56.013" v="284" actId="478"/>
          <ac:picMkLst>
            <pc:docMk/>
            <pc:sldMk cId="1081193509" sldId="275"/>
            <ac:picMk id="5" creationId="{99DD44A5-EBAB-498A-B4A0-749DECC999DE}"/>
          </ac:picMkLst>
        </pc:picChg>
      </pc:sldChg>
      <pc:sldChg chg="addSp delSp modSp new mod">
        <pc:chgData name="Alperen Çavuş" userId="b3ba417acad2bdaa" providerId="LiveId" clId="{5ABD1EDC-7233-48FB-B2F5-4578307516D6}" dt="2024-06-09T13:24:20.110" v="231" actId="14100"/>
        <pc:sldMkLst>
          <pc:docMk/>
          <pc:sldMk cId="3642510113" sldId="276"/>
        </pc:sldMkLst>
        <pc:spChg chg="del">
          <ac:chgData name="Alperen Çavuş" userId="b3ba417acad2bdaa" providerId="LiveId" clId="{5ABD1EDC-7233-48FB-B2F5-4578307516D6}" dt="2024-06-09T13:21:52.739" v="67" actId="478"/>
          <ac:spMkLst>
            <pc:docMk/>
            <pc:sldMk cId="3642510113" sldId="276"/>
            <ac:spMk id="2" creationId="{E025FBBC-5B6F-425A-B2E1-8B8E8638BA01}"/>
          </ac:spMkLst>
        </pc:spChg>
        <pc:spChg chg="del">
          <ac:chgData name="Alperen Çavuş" userId="b3ba417acad2bdaa" providerId="LiveId" clId="{5ABD1EDC-7233-48FB-B2F5-4578307516D6}" dt="2024-06-09T13:21:56.322" v="68" actId="478"/>
          <ac:spMkLst>
            <pc:docMk/>
            <pc:sldMk cId="3642510113" sldId="276"/>
            <ac:spMk id="3" creationId="{6449BD12-5F66-4039-B060-A1955615DD1E}"/>
          </ac:spMkLst>
        </pc:spChg>
        <pc:spChg chg="add mod">
          <ac:chgData name="Alperen Çavuş" userId="b3ba417acad2bdaa" providerId="LiveId" clId="{5ABD1EDC-7233-48FB-B2F5-4578307516D6}" dt="2024-06-09T13:24:17.805" v="230" actId="1076"/>
          <ac:spMkLst>
            <pc:docMk/>
            <pc:sldMk cId="3642510113" sldId="276"/>
            <ac:spMk id="7" creationId="{80C2C4FA-56FB-4F66-B159-5B460C4D6E4E}"/>
          </ac:spMkLst>
        </pc:spChg>
        <pc:spChg chg="add mod">
          <ac:chgData name="Alperen Çavuş" userId="b3ba417acad2bdaa" providerId="LiveId" clId="{5ABD1EDC-7233-48FB-B2F5-4578307516D6}" dt="2024-06-09T13:24:14.350" v="228" actId="1076"/>
          <ac:spMkLst>
            <pc:docMk/>
            <pc:sldMk cId="3642510113" sldId="276"/>
            <ac:spMk id="8" creationId="{9551B4E8-8133-4E67-8C1A-3BAE2BF56720}"/>
          </ac:spMkLst>
        </pc:spChg>
        <pc:picChg chg="add mod">
          <ac:chgData name="Alperen Çavuş" userId="b3ba417acad2bdaa" providerId="LiveId" clId="{5ABD1EDC-7233-48FB-B2F5-4578307516D6}" dt="2024-06-09T13:24:15.757" v="229" actId="1076"/>
          <ac:picMkLst>
            <pc:docMk/>
            <pc:sldMk cId="3642510113" sldId="276"/>
            <ac:picMk id="5" creationId="{44F2272A-7F79-4783-B851-6F38B6DC3B13}"/>
          </ac:picMkLst>
        </pc:picChg>
        <pc:picChg chg="add mod">
          <ac:chgData name="Alperen Çavuş" userId="b3ba417acad2bdaa" providerId="LiveId" clId="{5ABD1EDC-7233-48FB-B2F5-4578307516D6}" dt="2024-06-09T13:24:20.110" v="231" actId="14100"/>
          <ac:picMkLst>
            <pc:docMk/>
            <pc:sldMk cId="3642510113" sldId="276"/>
            <ac:picMk id="10" creationId="{E5DF4EA9-6DF4-48E6-B8CD-0670B0FF5E12}"/>
          </ac:picMkLst>
        </pc:picChg>
      </pc:sldChg>
      <pc:sldChg chg="addSp delSp modSp new mod">
        <pc:chgData name="Alperen Çavuş" userId="b3ba417acad2bdaa" providerId="LiveId" clId="{5ABD1EDC-7233-48FB-B2F5-4578307516D6}" dt="2024-06-09T13:34:54.733" v="421" actId="20577"/>
        <pc:sldMkLst>
          <pc:docMk/>
          <pc:sldMk cId="1602095430" sldId="277"/>
        </pc:sldMkLst>
        <pc:spChg chg="del">
          <ac:chgData name="Alperen Çavuş" userId="b3ba417acad2bdaa" providerId="LiveId" clId="{5ABD1EDC-7233-48FB-B2F5-4578307516D6}" dt="2024-06-09T13:33:31.054" v="294" actId="478"/>
          <ac:spMkLst>
            <pc:docMk/>
            <pc:sldMk cId="1602095430" sldId="277"/>
            <ac:spMk id="2" creationId="{88D5481B-C94D-4437-B40B-854538418714}"/>
          </ac:spMkLst>
        </pc:spChg>
        <pc:spChg chg="del">
          <ac:chgData name="Alperen Çavuş" userId="b3ba417acad2bdaa" providerId="LiveId" clId="{5ABD1EDC-7233-48FB-B2F5-4578307516D6}" dt="2024-06-09T13:33:32.587" v="295" actId="478"/>
          <ac:spMkLst>
            <pc:docMk/>
            <pc:sldMk cId="1602095430" sldId="277"/>
            <ac:spMk id="3" creationId="{A3B78EDA-416F-4B14-8017-15EBFCAC6A62}"/>
          </ac:spMkLst>
        </pc:spChg>
        <pc:spChg chg="add mod">
          <ac:chgData name="Alperen Çavuş" userId="b3ba417acad2bdaa" providerId="LiveId" clId="{5ABD1EDC-7233-48FB-B2F5-4578307516D6}" dt="2024-06-09T13:34:54.733" v="421" actId="20577"/>
          <ac:spMkLst>
            <pc:docMk/>
            <pc:sldMk cId="1602095430" sldId="277"/>
            <ac:spMk id="7" creationId="{2FC244ED-63A8-4161-BC06-7CEC5EA3DF1F}"/>
          </ac:spMkLst>
        </pc:spChg>
        <pc:picChg chg="add mod">
          <ac:chgData name="Alperen Çavuş" userId="b3ba417acad2bdaa" providerId="LiveId" clId="{5ABD1EDC-7233-48FB-B2F5-4578307516D6}" dt="2024-06-09T13:33:41.500" v="298" actId="14100"/>
          <ac:picMkLst>
            <pc:docMk/>
            <pc:sldMk cId="1602095430" sldId="277"/>
            <ac:picMk id="5" creationId="{BB0FC0C8-A853-41C8-8F86-2E726625846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4775BC-4B88-40F3-8251-6FAB7248AC4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DD8D3658-7409-4C51-B559-FE4E24714C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0DBC5D0E-0443-4744-898C-F80CA264463E}"/>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5" name="Alt Bilgi Yer Tutucusu 4">
            <a:extLst>
              <a:ext uri="{FF2B5EF4-FFF2-40B4-BE49-F238E27FC236}">
                <a16:creationId xmlns:a16="http://schemas.microsoft.com/office/drawing/2014/main" id="{3B649182-E73E-4A10-896E-7031C6A83A1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54F1BC4-A7A9-4E63-A8B7-B5B065CE018E}"/>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11893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3D3BD8-AF86-4DCF-8CBA-ED43F55918DE}"/>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F26A05EA-20B2-41D0-921A-A1C761A255A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19DC459-9F6B-46E1-A623-3B93A91E2607}"/>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5" name="Alt Bilgi Yer Tutucusu 4">
            <a:extLst>
              <a:ext uri="{FF2B5EF4-FFF2-40B4-BE49-F238E27FC236}">
                <a16:creationId xmlns:a16="http://schemas.microsoft.com/office/drawing/2014/main" id="{A261E78F-E10D-4B2C-B8A2-A633254FC67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8936112C-78DF-423E-9C8C-48A8AA42559B}"/>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179892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CC9DE8-135E-412D-B388-6B48EE02463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E5A44FB7-9703-4BD2-838D-564CD2F306A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B2550095-CBC3-4E25-98A6-97040DB48A5B}"/>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5" name="Alt Bilgi Yer Tutucusu 4">
            <a:extLst>
              <a:ext uri="{FF2B5EF4-FFF2-40B4-BE49-F238E27FC236}">
                <a16:creationId xmlns:a16="http://schemas.microsoft.com/office/drawing/2014/main" id="{C738118F-C7AC-4C8C-A4E1-0B6BDE86FDF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E4EF28B-8058-489C-A37B-6472F8A0DD0C}"/>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225276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26B2EE-467A-4EF3-889B-CD835ABB0B8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028D2BBD-3A32-4E56-B65B-BFC2BCE5DF5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EF3C9C3B-0AAE-4A03-B1B7-8FFB0233ED17}"/>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5" name="Alt Bilgi Yer Tutucusu 4">
            <a:extLst>
              <a:ext uri="{FF2B5EF4-FFF2-40B4-BE49-F238E27FC236}">
                <a16:creationId xmlns:a16="http://schemas.microsoft.com/office/drawing/2014/main" id="{D5E02CC2-4CDC-4AFA-96D2-A88DA80B0AC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6C3A7D9B-CDFC-4B37-98E2-89F4CDCA7919}"/>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2452894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B5C6D-07C6-4EE7-9F54-3C5F64053877}"/>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28E4622-F406-470D-86B6-D3252A348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FC8C036-D244-4002-B348-04200474FA0F}"/>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5" name="Alt Bilgi Yer Tutucusu 4">
            <a:extLst>
              <a:ext uri="{FF2B5EF4-FFF2-40B4-BE49-F238E27FC236}">
                <a16:creationId xmlns:a16="http://schemas.microsoft.com/office/drawing/2014/main" id="{3BA27C34-735F-439D-8946-C0F1CB4ACBCD}"/>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C7C61C5-F6AA-4384-80F4-819305F9A9C4}"/>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293621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172BBC-6A53-432E-A638-72652519C632}"/>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3D5D6B8E-3C10-4C11-BB99-E94EA3979A6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AD77B8C6-414B-4A4E-93D4-1FFB11A5818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A9B65C97-67A9-4CAB-AB02-0D5E5EAC1C5C}"/>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6" name="Alt Bilgi Yer Tutucusu 5">
            <a:extLst>
              <a:ext uri="{FF2B5EF4-FFF2-40B4-BE49-F238E27FC236}">
                <a16:creationId xmlns:a16="http://schemas.microsoft.com/office/drawing/2014/main" id="{F4481D19-7E01-42D0-8A9A-3433E9BF61B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3DFAE139-03EB-4034-B03C-B91AD7984EEB}"/>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211836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9B0BBD-E05A-4201-B098-D3093156E6A6}"/>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203B579-899E-4286-A23E-A47AB7F65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1741D0A-CF33-41F4-B23E-7FE2D833BCA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7CC5FE90-43B5-429C-A4CE-7D6685180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CEDF380-FA59-4928-915A-F0C2ACD198C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5CB36D7C-F379-42F7-A8EA-4E205ACF2565}"/>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8" name="Alt Bilgi Yer Tutucusu 7">
            <a:extLst>
              <a:ext uri="{FF2B5EF4-FFF2-40B4-BE49-F238E27FC236}">
                <a16:creationId xmlns:a16="http://schemas.microsoft.com/office/drawing/2014/main" id="{9B474A08-A401-40B4-8359-3DD5E9675EFF}"/>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BC9436DF-75A2-48AE-B240-B50F2A74AD66}"/>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302156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C64BA4-A0F2-4A9C-80CB-769AF6825374}"/>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9175E391-3B10-4FF6-A799-40821652677F}"/>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4" name="Alt Bilgi Yer Tutucusu 3">
            <a:extLst>
              <a:ext uri="{FF2B5EF4-FFF2-40B4-BE49-F238E27FC236}">
                <a16:creationId xmlns:a16="http://schemas.microsoft.com/office/drawing/2014/main" id="{AA687FC1-CF17-4257-913A-89D026D3F334}"/>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49C65532-2BAF-458F-8C34-6BF1331435CE}"/>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252169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AE3C328-D7A7-43C9-B231-537E5BA28CDC}"/>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3" name="Alt Bilgi Yer Tutucusu 2">
            <a:extLst>
              <a:ext uri="{FF2B5EF4-FFF2-40B4-BE49-F238E27FC236}">
                <a16:creationId xmlns:a16="http://schemas.microsoft.com/office/drawing/2014/main" id="{D9A8ACF5-ABEA-414B-A37B-9D4F6A62A626}"/>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435B7F05-94E3-4E92-9E5E-1BAC3501B71C}"/>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16165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FBC1EF-CC9D-4799-82D6-87F9F033086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045AA6F6-8A43-40FB-BEF5-7A2F40E26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8DDD0DD8-8266-40D3-ADE8-5543B691B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EC7920E-41FB-4570-BD71-299F1EE6CEF6}"/>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6" name="Alt Bilgi Yer Tutucusu 5">
            <a:extLst>
              <a:ext uri="{FF2B5EF4-FFF2-40B4-BE49-F238E27FC236}">
                <a16:creationId xmlns:a16="http://schemas.microsoft.com/office/drawing/2014/main" id="{FDB887BE-E97B-4D94-9F57-4C1CCA3C13F4}"/>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351DC6FB-1BD4-4A43-B954-3BEE5DAF31B4}"/>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131795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3EB8BE-D9F2-422C-AFEA-A1D599CD575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A658FF1E-82F3-4D03-AA92-90F200838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F324A72A-66A6-43E7-A72E-00697EEF1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DF9615C-BD4A-43F2-BA6F-B5DE1EDC4894}"/>
              </a:ext>
            </a:extLst>
          </p:cNvPr>
          <p:cNvSpPr>
            <a:spLocks noGrp="1"/>
          </p:cNvSpPr>
          <p:nvPr>
            <p:ph type="dt" sz="half" idx="10"/>
          </p:nvPr>
        </p:nvSpPr>
        <p:spPr/>
        <p:txBody>
          <a:bodyPr/>
          <a:lstStyle/>
          <a:p>
            <a:fld id="{A4214AEE-5152-4F02-A2F1-2DF858812932}" type="datetimeFigureOut">
              <a:rPr lang="en-US" smtClean="0"/>
              <a:t>6/9/2024</a:t>
            </a:fld>
            <a:endParaRPr lang="en-US"/>
          </a:p>
        </p:txBody>
      </p:sp>
      <p:sp>
        <p:nvSpPr>
          <p:cNvPr id="6" name="Alt Bilgi Yer Tutucusu 5">
            <a:extLst>
              <a:ext uri="{FF2B5EF4-FFF2-40B4-BE49-F238E27FC236}">
                <a16:creationId xmlns:a16="http://schemas.microsoft.com/office/drawing/2014/main" id="{5D2C2ECC-EA6C-40D0-B475-FD605E3D23D1}"/>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D11B966-CB61-4830-A462-7535E50281FD}"/>
              </a:ext>
            </a:extLst>
          </p:cNvPr>
          <p:cNvSpPr>
            <a:spLocks noGrp="1"/>
          </p:cNvSpPr>
          <p:nvPr>
            <p:ph type="sldNum" sz="quarter" idx="12"/>
          </p:nvPr>
        </p:nvSpPr>
        <p:spPr/>
        <p:txBody>
          <a:bodyPr/>
          <a:lstStyle/>
          <a:p>
            <a:fld id="{DEA177B8-502C-47BE-860B-F030BCCB6819}" type="slidenum">
              <a:rPr lang="en-US" smtClean="0"/>
              <a:t>‹#›</a:t>
            </a:fld>
            <a:endParaRPr lang="en-US"/>
          </a:p>
        </p:txBody>
      </p:sp>
    </p:spTree>
    <p:extLst>
      <p:ext uri="{BB962C8B-B14F-4D97-AF65-F5344CB8AC3E}">
        <p14:creationId xmlns:p14="http://schemas.microsoft.com/office/powerpoint/2010/main" val="259240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D1F612A-1EF6-4CB9-89F0-595D1C7EC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FBFD6B37-4590-482C-8BE3-1C926DEEC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B961F383-6B9B-4C03-8F80-AADA91E0A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14AEE-5152-4F02-A2F1-2DF858812932}" type="datetimeFigureOut">
              <a:rPr lang="en-US" smtClean="0"/>
              <a:t>6/9/2024</a:t>
            </a:fld>
            <a:endParaRPr lang="en-US"/>
          </a:p>
        </p:txBody>
      </p:sp>
      <p:sp>
        <p:nvSpPr>
          <p:cNvPr id="5" name="Alt Bilgi Yer Tutucusu 4">
            <a:extLst>
              <a:ext uri="{FF2B5EF4-FFF2-40B4-BE49-F238E27FC236}">
                <a16:creationId xmlns:a16="http://schemas.microsoft.com/office/drawing/2014/main" id="{E6D41000-A6BE-4D71-ACA6-81F408C96A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A5D8DFDF-C63B-4399-99A6-9C9E2E9FF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177B8-502C-47BE-860B-F030BCCB6819}" type="slidenum">
              <a:rPr lang="en-US" smtClean="0"/>
              <a:t>‹#›</a:t>
            </a:fld>
            <a:endParaRPr lang="en-US"/>
          </a:p>
        </p:txBody>
      </p:sp>
    </p:spTree>
    <p:extLst>
      <p:ext uri="{BB962C8B-B14F-4D97-AF65-F5344CB8AC3E}">
        <p14:creationId xmlns:p14="http://schemas.microsoft.com/office/powerpoint/2010/main" val="100317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21,489,365 8 bit Vector Images | Depositphotos">
            <a:extLst>
              <a:ext uri="{FF2B5EF4-FFF2-40B4-BE49-F238E27FC236}">
                <a16:creationId xmlns:a16="http://schemas.microsoft.com/office/drawing/2014/main" id="{13DFA26A-09E1-4575-AA11-8AB38D718A14}"/>
              </a:ext>
            </a:extLst>
          </p:cNvPr>
          <p:cNvSpPr>
            <a:spLocks noChangeAspect="1" noChangeArrowheads="1"/>
          </p:cNvSpPr>
          <p:nvPr/>
        </p:nvSpPr>
        <p:spPr bwMode="auto">
          <a:xfrm>
            <a:off x="5943600" y="3276600"/>
            <a:ext cx="2339266" cy="233926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Resim 7">
            <a:extLst>
              <a:ext uri="{FF2B5EF4-FFF2-40B4-BE49-F238E27FC236}">
                <a16:creationId xmlns:a16="http://schemas.microsoft.com/office/drawing/2014/main" id="{9AC56BB0-3C3C-4E04-A737-93D223D9F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Metin kutusu 8">
            <a:extLst>
              <a:ext uri="{FF2B5EF4-FFF2-40B4-BE49-F238E27FC236}">
                <a16:creationId xmlns:a16="http://schemas.microsoft.com/office/drawing/2014/main" id="{8EFF2812-5BE1-4511-AB9C-321EDF6E29BA}"/>
              </a:ext>
            </a:extLst>
          </p:cNvPr>
          <p:cNvSpPr txBox="1"/>
          <p:nvPr/>
        </p:nvSpPr>
        <p:spPr>
          <a:xfrm>
            <a:off x="2252479" y="2553325"/>
            <a:ext cx="7687041" cy="1446550"/>
          </a:xfrm>
          <a:prstGeom prst="rect">
            <a:avLst/>
          </a:prstGeom>
          <a:noFill/>
        </p:spPr>
        <p:txBody>
          <a:bodyPr wrap="none" rtlCol="0">
            <a:spAutoFit/>
          </a:bodyPr>
          <a:lstStyle/>
          <a:p>
            <a:r>
              <a:rPr lang="tr-TR" sz="4400" b="1" dirty="0">
                <a:latin typeface="Arial Rounded MT Bold" panose="020F0704030504030204" pitchFamily="34" charset="0"/>
              </a:rPr>
              <a:t>PREVENT THIEVERY GAME</a:t>
            </a:r>
          </a:p>
          <a:p>
            <a:r>
              <a:rPr lang="tr-TR" sz="4400" b="1" dirty="0">
                <a:latin typeface="Arial Rounded MT Bold" panose="020F0704030504030204" pitchFamily="34" charset="0"/>
              </a:rPr>
              <a:t>	USING Q-LEARNING</a:t>
            </a:r>
            <a:endParaRPr lang="en-US" sz="4400" b="1" dirty="0">
              <a:latin typeface="Arial Rounded MT Bold" panose="020F0704030504030204" pitchFamily="34" charset="0"/>
            </a:endParaRPr>
          </a:p>
        </p:txBody>
      </p:sp>
      <p:sp>
        <p:nvSpPr>
          <p:cNvPr id="10" name="Metin kutusu 9">
            <a:extLst>
              <a:ext uri="{FF2B5EF4-FFF2-40B4-BE49-F238E27FC236}">
                <a16:creationId xmlns:a16="http://schemas.microsoft.com/office/drawing/2014/main" id="{B4AB62B3-5943-4329-B01A-E6D54F4BF2A8}"/>
              </a:ext>
            </a:extLst>
          </p:cNvPr>
          <p:cNvSpPr txBox="1"/>
          <p:nvPr/>
        </p:nvSpPr>
        <p:spPr>
          <a:xfrm>
            <a:off x="7111507" y="5385033"/>
            <a:ext cx="5080493" cy="461665"/>
          </a:xfrm>
          <a:prstGeom prst="rect">
            <a:avLst/>
          </a:prstGeom>
          <a:noFill/>
        </p:spPr>
        <p:txBody>
          <a:bodyPr wrap="none" rtlCol="0">
            <a:spAutoFit/>
          </a:bodyPr>
          <a:lstStyle/>
          <a:p>
            <a:r>
              <a:rPr lang="tr-TR" sz="2400" b="1" dirty="0"/>
              <a:t>MAHMUT ALPEREN ÇAVUŞ 210408044</a:t>
            </a:r>
            <a:endParaRPr lang="en-US" sz="2400" b="1" dirty="0"/>
          </a:p>
        </p:txBody>
      </p:sp>
    </p:spTree>
    <p:extLst>
      <p:ext uri="{BB962C8B-B14F-4D97-AF65-F5344CB8AC3E}">
        <p14:creationId xmlns:p14="http://schemas.microsoft.com/office/powerpoint/2010/main" val="226619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2716FAFE-8EC8-4C12-A8C3-0090DB6961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2650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1EC129C-D145-477E-ACFE-D9ECC969C6C8}"/>
              </a:ext>
            </a:extLst>
          </p:cNvPr>
          <p:cNvPicPr>
            <a:picLocks noChangeAspect="1"/>
          </p:cNvPicPr>
          <p:nvPr/>
        </p:nvPicPr>
        <p:blipFill>
          <a:blip r:embed="rId2"/>
          <a:stretch>
            <a:fillRect/>
          </a:stretch>
        </p:blipFill>
        <p:spPr>
          <a:xfrm>
            <a:off x="0" y="0"/>
            <a:ext cx="12192000" cy="2567709"/>
          </a:xfrm>
          <a:prstGeom prst="rect">
            <a:avLst/>
          </a:prstGeom>
        </p:spPr>
      </p:pic>
      <p:sp>
        <p:nvSpPr>
          <p:cNvPr id="6" name="Metin kutusu 5">
            <a:extLst>
              <a:ext uri="{FF2B5EF4-FFF2-40B4-BE49-F238E27FC236}">
                <a16:creationId xmlns:a16="http://schemas.microsoft.com/office/drawing/2014/main" id="{9331F9E9-E548-43B7-8047-2357E6FE9F96}"/>
              </a:ext>
            </a:extLst>
          </p:cNvPr>
          <p:cNvSpPr txBox="1"/>
          <p:nvPr/>
        </p:nvSpPr>
        <p:spPr>
          <a:xfrm>
            <a:off x="57705" y="2592689"/>
            <a:ext cx="12076590"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err="1">
                <a:effectLst/>
              </a:rPr>
              <a:t>astar_move</a:t>
            </a:r>
            <a:r>
              <a:rPr lang="en-US" b="0" i="0" dirty="0">
                <a:effectLst/>
              </a:rPr>
              <a:t>: </a:t>
            </a:r>
            <a:r>
              <a:rPr lang="tr-TR" b="0" i="0" dirty="0" err="1">
                <a:effectLst/>
              </a:rPr>
              <a:t>The</a:t>
            </a:r>
            <a:r>
              <a:rPr lang="tr-TR" b="0" i="0" dirty="0">
                <a:effectLst/>
              </a:rPr>
              <a:t> </a:t>
            </a:r>
            <a:r>
              <a:rPr lang="tr-TR" b="0" i="0" dirty="0" err="1">
                <a:effectLst/>
              </a:rPr>
              <a:t>previous</a:t>
            </a:r>
            <a:r>
              <a:rPr lang="tr-TR" b="0" i="0" dirty="0">
                <a:effectLst/>
              </a:rPr>
              <a:t> </a:t>
            </a:r>
            <a:r>
              <a:rPr lang="tr-TR" b="0" i="0" dirty="0" err="1">
                <a:effectLst/>
              </a:rPr>
              <a:t>code</a:t>
            </a:r>
            <a:r>
              <a:rPr lang="tr-TR" b="0" i="0" dirty="0">
                <a:effectLst/>
              </a:rPr>
              <a:t> </a:t>
            </a:r>
            <a:r>
              <a:rPr lang="tr-TR" b="0" i="0" dirty="0" err="1">
                <a:effectLst/>
              </a:rPr>
              <a:t>snippet</a:t>
            </a:r>
            <a:r>
              <a:rPr lang="tr-TR" b="0" i="0" dirty="0">
                <a:effectLst/>
              </a:rPr>
              <a:t> </a:t>
            </a:r>
            <a:r>
              <a:rPr lang="tr-TR" b="0" i="0" dirty="0" err="1">
                <a:effectLst/>
              </a:rPr>
              <a:t>and</a:t>
            </a:r>
            <a:r>
              <a:rPr lang="tr-TR" b="0" i="0" dirty="0">
                <a:effectLst/>
              </a:rPr>
              <a:t> </a:t>
            </a:r>
            <a:r>
              <a:rPr lang="tr-TR" b="0" i="0" dirty="0" err="1">
                <a:effectLst/>
              </a:rPr>
              <a:t>this</a:t>
            </a:r>
            <a:r>
              <a:rPr lang="tr-TR" b="0" i="0" dirty="0">
                <a:effectLst/>
              </a:rPr>
              <a:t> </a:t>
            </a:r>
            <a:r>
              <a:rPr lang="tr-TR" b="0" i="0" dirty="0" err="1">
                <a:effectLst/>
              </a:rPr>
              <a:t>snippet</a:t>
            </a:r>
            <a:r>
              <a:rPr lang="tr-TR" dirty="0"/>
              <a:t>, i</a:t>
            </a:r>
            <a:r>
              <a:rPr lang="en-US" b="0" i="0" dirty="0" err="1">
                <a:effectLst/>
              </a:rPr>
              <a:t>mplements</a:t>
            </a:r>
            <a:r>
              <a:rPr lang="en-US" b="0" i="0" dirty="0">
                <a:effectLst/>
              </a:rPr>
              <a:t> the A* algorithm to move towards the agent, with a chance of random movement</a:t>
            </a:r>
            <a:r>
              <a:rPr lang="tr-TR" b="0" i="0" dirty="0">
                <a:effectLst/>
              </a:rPr>
              <a:t> in </a:t>
            </a:r>
            <a:r>
              <a:rPr lang="tr-TR" b="0" i="0" dirty="0" err="1">
                <a:effectLst/>
              </a:rPr>
              <a:t>order</a:t>
            </a:r>
            <a:r>
              <a:rPr lang="tr-TR" b="0" i="0" dirty="0">
                <a:effectLst/>
              </a:rPr>
              <a:t> </a:t>
            </a:r>
            <a:r>
              <a:rPr lang="tr-TR" b="0" i="0" dirty="0" err="1">
                <a:effectLst/>
              </a:rPr>
              <a:t>to</a:t>
            </a:r>
            <a:r>
              <a:rPr lang="tr-TR" b="0" i="0" dirty="0">
                <a:effectLst/>
              </a:rPr>
              <a:t> </a:t>
            </a:r>
            <a:r>
              <a:rPr lang="tr-TR" b="0" i="0" dirty="0" err="1">
                <a:effectLst/>
              </a:rPr>
              <a:t>ease</a:t>
            </a:r>
            <a:r>
              <a:rPr lang="tr-TR" b="0" i="0" dirty="0">
                <a:effectLst/>
              </a:rPr>
              <a:t> </a:t>
            </a:r>
            <a:r>
              <a:rPr lang="tr-TR" b="0" i="0" dirty="0" err="1">
                <a:effectLst/>
              </a:rPr>
              <a:t>the</a:t>
            </a:r>
            <a:r>
              <a:rPr lang="tr-TR" b="0" i="0" dirty="0">
                <a:effectLst/>
              </a:rPr>
              <a:t> </a:t>
            </a:r>
            <a:r>
              <a:rPr lang="tr-TR" b="0" i="0" dirty="0" err="1">
                <a:effectLst/>
              </a:rPr>
              <a:t>job</a:t>
            </a:r>
            <a:r>
              <a:rPr lang="tr-TR" b="0" i="0" dirty="0">
                <a:effectLst/>
              </a:rPr>
              <a:t> of </a:t>
            </a:r>
            <a:r>
              <a:rPr lang="tr-TR" b="0" i="0" dirty="0" err="1">
                <a:effectLst/>
              </a:rPr>
              <a:t>our</a:t>
            </a:r>
            <a:r>
              <a:rPr lang="tr-TR" b="0" i="0" dirty="0">
                <a:effectLst/>
              </a:rPr>
              <a:t> </a:t>
            </a:r>
            <a:r>
              <a:rPr lang="tr-TR" b="0" i="0" dirty="0" err="1">
                <a:effectLst/>
              </a:rPr>
              <a:t>agent</a:t>
            </a:r>
            <a:r>
              <a:rPr lang="tr-TR" b="0" i="0" dirty="0">
                <a:effectLst/>
              </a:rPr>
              <a:t>. </a:t>
            </a:r>
            <a:r>
              <a:rPr lang="tr-TR" b="0" i="0" dirty="0" err="1">
                <a:effectLst/>
              </a:rPr>
              <a:t>Otherwise</a:t>
            </a:r>
            <a:r>
              <a:rPr lang="tr-TR" b="0" i="0" dirty="0">
                <a:effectLst/>
              </a:rPr>
              <a:t>, </a:t>
            </a:r>
            <a:r>
              <a:rPr lang="tr-TR" b="0" i="0" dirty="0" err="1">
                <a:effectLst/>
              </a:rPr>
              <a:t>the</a:t>
            </a:r>
            <a:r>
              <a:rPr lang="tr-TR" b="0" i="0" dirty="0">
                <a:effectLst/>
              </a:rPr>
              <a:t> </a:t>
            </a:r>
            <a:r>
              <a:rPr lang="tr-TR" b="0" i="0" dirty="0" err="1">
                <a:effectLst/>
              </a:rPr>
              <a:t>guard</a:t>
            </a:r>
            <a:r>
              <a:rPr lang="tr-TR" b="0" i="0" dirty="0">
                <a:effectLst/>
              </a:rPr>
              <a:t> </a:t>
            </a:r>
            <a:r>
              <a:rPr lang="tr-TR" b="0" i="0" dirty="0" err="1">
                <a:effectLst/>
              </a:rPr>
              <a:t>would</a:t>
            </a:r>
            <a:r>
              <a:rPr lang="tr-TR" b="0" i="0" dirty="0">
                <a:effectLst/>
              </a:rPr>
              <a:t> be </a:t>
            </a:r>
            <a:r>
              <a:rPr lang="tr-TR" b="0" i="0" dirty="0" err="1">
                <a:effectLst/>
              </a:rPr>
              <a:t>overpowered</a:t>
            </a:r>
            <a:r>
              <a:rPr lang="tr-TR" b="0" i="0" dirty="0">
                <a:effectLst/>
              </a:rPr>
              <a:t>.</a:t>
            </a:r>
            <a:endParaRPr lang="en-US" dirty="0"/>
          </a:p>
        </p:txBody>
      </p:sp>
      <p:pic>
        <p:nvPicPr>
          <p:cNvPr id="8" name="Resim 7">
            <a:extLst>
              <a:ext uri="{FF2B5EF4-FFF2-40B4-BE49-F238E27FC236}">
                <a16:creationId xmlns:a16="http://schemas.microsoft.com/office/drawing/2014/main" id="{E7E0C908-E7F5-4B9D-8005-FE57A4773AA6}"/>
              </a:ext>
            </a:extLst>
          </p:cNvPr>
          <p:cNvPicPr>
            <a:picLocks noChangeAspect="1"/>
          </p:cNvPicPr>
          <p:nvPr/>
        </p:nvPicPr>
        <p:blipFill>
          <a:blip r:embed="rId3"/>
          <a:stretch>
            <a:fillRect/>
          </a:stretch>
        </p:blipFill>
        <p:spPr>
          <a:xfrm>
            <a:off x="0" y="3239020"/>
            <a:ext cx="12192000" cy="2717898"/>
          </a:xfrm>
          <a:prstGeom prst="rect">
            <a:avLst/>
          </a:prstGeom>
        </p:spPr>
      </p:pic>
      <p:sp>
        <p:nvSpPr>
          <p:cNvPr id="9" name="Metin kutusu 8">
            <a:extLst>
              <a:ext uri="{FF2B5EF4-FFF2-40B4-BE49-F238E27FC236}">
                <a16:creationId xmlns:a16="http://schemas.microsoft.com/office/drawing/2014/main" id="{2F12638B-26CA-4E05-8B06-432CBBBA8B95}"/>
              </a:ext>
            </a:extLst>
          </p:cNvPr>
          <p:cNvSpPr txBox="1"/>
          <p:nvPr/>
        </p:nvSpPr>
        <p:spPr>
          <a:xfrm>
            <a:off x="0" y="6118903"/>
            <a:ext cx="12076590" cy="646331"/>
          </a:xfrm>
          <a:prstGeom prst="rect">
            <a:avLst/>
          </a:prstGeom>
          <a:noFill/>
        </p:spPr>
        <p:txBody>
          <a:bodyPr wrap="square" rtlCol="0">
            <a:spAutoFit/>
          </a:bodyPr>
          <a:lstStyle/>
          <a:p>
            <a:pPr algn="l">
              <a:buFont typeface="Arial" panose="020B0604020202020204" pitchFamily="34" charset="0"/>
              <a:buChar char="•"/>
            </a:pPr>
            <a:r>
              <a:rPr lang="en-US" b="1" i="0" dirty="0">
                <a:effectLst/>
              </a:rPr>
              <a:t>heuristic</a:t>
            </a:r>
            <a:r>
              <a:rPr lang="en-US" i="0" dirty="0">
                <a:effectLst/>
              </a:rPr>
              <a:t>: Calculates the Euclidean distance between two points</a:t>
            </a:r>
            <a:r>
              <a:rPr lang="tr-TR" i="0" dirty="0">
                <a:effectLst/>
              </a:rPr>
              <a:t> </a:t>
            </a:r>
            <a:r>
              <a:rPr lang="tr-TR" i="0" dirty="0" err="1">
                <a:effectLst/>
              </a:rPr>
              <a:t>which</a:t>
            </a:r>
            <a:r>
              <a:rPr lang="tr-TR" i="0" dirty="0">
                <a:effectLst/>
              </a:rPr>
              <a:t> is </a:t>
            </a:r>
            <a:r>
              <a:rPr lang="tr-TR" i="0" dirty="0" err="1">
                <a:effectLst/>
              </a:rPr>
              <a:t>used</a:t>
            </a:r>
            <a:r>
              <a:rPr lang="tr-TR" i="0" dirty="0">
                <a:effectLst/>
              </a:rPr>
              <a:t> </a:t>
            </a:r>
            <a:r>
              <a:rPr lang="tr-TR" i="0" dirty="0" err="1">
                <a:effectLst/>
              </a:rPr>
              <a:t>for</a:t>
            </a:r>
            <a:r>
              <a:rPr lang="tr-TR" i="0" dirty="0">
                <a:effectLst/>
              </a:rPr>
              <a:t> A* </a:t>
            </a:r>
            <a:r>
              <a:rPr lang="tr-TR" i="0" dirty="0" err="1">
                <a:effectLst/>
              </a:rPr>
              <a:t>algorithm</a:t>
            </a:r>
            <a:r>
              <a:rPr lang="en-US" i="0" dirty="0">
                <a:effectLst/>
              </a:rPr>
              <a:t>.</a:t>
            </a:r>
          </a:p>
          <a:p>
            <a:endParaRPr lang="en-US" dirty="0"/>
          </a:p>
        </p:txBody>
      </p:sp>
    </p:spTree>
    <p:extLst>
      <p:ext uri="{BB962C8B-B14F-4D97-AF65-F5344CB8AC3E}">
        <p14:creationId xmlns:p14="http://schemas.microsoft.com/office/powerpoint/2010/main" val="139019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77D96E81-D09D-4BC6-9423-D651BB6E769B}"/>
              </a:ext>
            </a:extLst>
          </p:cNvPr>
          <p:cNvSpPr txBox="1"/>
          <p:nvPr/>
        </p:nvSpPr>
        <p:spPr>
          <a:xfrm>
            <a:off x="0" y="3960310"/>
            <a:ext cx="12192000" cy="369332"/>
          </a:xfrm>
          <a:prstGeom prst="rect">
            <a:avLst/>
          </a:prstGeom>
          <a:noFill/>
        </p:spPr>
        <p:txBody>
          <a:bodyPr wrap="square">
            <a:spAutoFit/>
          </a:bodyPr>
          <a:lstStyle/>
          <a:p>
            <a:pPr marL="285750" indent="-285750">
              <a:buFont typeface="Arial" panose="020B0604020202020204" pitchFamily="34" charset="0"/>
              <a:buChar char="•"/>
            </a:pPr>
            <a:r>
              <a:rPr lang="tr-TR" dirty="0" err="1"/>
              <a:t>Constructor</a:t>
            </a:r>
            <a:r>
              <a:rPr lang="tr-TR" dirty="0"/>
              <a:t> i</a:t>
            </a:r>
            <a:r>
              <a:rPr lang="en-US" dirty="0" err="1"/>
              <a:t>nitializes</a:t>
            </a:r>
            <a:r>
              <a:rPr lang="en-US" dirty="0"/>
              <a:t> the </a:t>
            </a:r>
            <a:r>
              <a:rPr lang="en-US" dirty="0" err="1"/>
              <a:t>GridWorld</a:t>
            </a:r>
            <a:r>
              <a:rPr lang="en-US" dirty="0"/>
              <a:t>, placing the agent, guard, chest, key, spikes, and holes in the grid.</a:t>
            </a:r>
          </a:p>
        </p:txBody>
      </p:sp>
      <p:sp>
        <p:nvSpPr>
          <p:cNvPr id="17" name="Metin kutusu 16">
            <a:extLst>
              <a:ext uri="{FF2B5EF4-FFF2-40B4-BE49-F238E27FC236}">
                <a16:creationId xmlns:a16="http://schemas.microsoft.com/office/drawing/2014/main" id="{947A1096-C5EF-4ADA-9501-4D7E6ED2ED25}"/>
              </a:ext>
            </a:extLst>
          </p:cNvPr>
          <p:cNvSpPr txBox="1"/>
          <p:nvPr/>
        </p:nvSpPr>
        <p:spPr>
          <a:xfrm>
            <a:off x="0" y="6505293"/>
            <a:ext cx="6116714" cy="369332"/>
          </a:xfrm>
          <a:prstGeom prst="rect">
            <a:avLst/>
          </a:prstGeom>
          <a:noFill/>
        </p:spPr>
        <p:txBody>
          <a:bodyPr wrap="square">
            <a:spAutoFit/>
          </a:bodyPr>
          <a:lstStyle/>
          <a:p>
            <a:pPr marL="285750" indent="-285750">
              <a:buFont typeface="Arial" panose="020B0604020202020204" pitchFamily="34" charset="0"/>
              <a:buChar char="•"/>
            </a:pPr>
            <a:r>
              <a:rPr lang="en-US" b="1" dirty="0"/>
              <a:t>reset</a:t>
            </a:r>
            <a:r>
              <a:rPr lang="en-US" dirty="0"/>
              <a:t>: Resets the grid to the initial state.</a:t>
            </a:r>
            <a:r>
              <a:rPr lang="tr-TR" dirty="0"/>
              <a:t> </a:t>
            </a:r>
            <a:endParaRPr lang="en-US" dirty="0"/>
          </a:p>
        </p:txBody>
      </p:sp>
      <p:pic>
        <p:nvPicPr>
          <p:cNvPr id="3" name="Resim 2">
            <a:extLst>
              <a:ext uri="{FF2B5EF4-FFF2-40B4-BE49-F238E27FC236}">
                <a16:creationId xmlns:a16="http://schemas.microsoft.com/office/drawing/2014/main" id="{BC6A7272-9200-4D1C-B849-15727C265ABA}"/>
              </a:ext>
            </a:extLst>
          </p:cNvPr>
          <p:cNvPicPr>
            <a:picLocks noChangeAspect="1"/>
          </p:cNvPicPr>
          <p:nvPr/>
        </p:nvPicPr>
        <p:blipFill>
          <a:blip r:embed="rId2"/>
          <a:stretch>
            <a:fillRect/>
          </a:stretch>
        </p:blipFill>
        <p:spPr>
          <a:xfrm>
            <a:off x="20714" y="-1"/>
            <a:ext cx="12192000" cy="4032461"/>
          </a:xfrm>
          <a:prstGeom prst="rect">
            <a:avLst/>
          </a:prstGeom>
        </p:spPr>
      </p:pic>
      <p:pic>
        <p:nvPicPr>
          <p:cNvPr id="6" name="Resim 5">
            <a:extLst>
              <a:ext uri="{FF2B5EF4-FFF2-40B4-BE49-F238E27FC236}">
                <a16:creationId xmlns:a16="http://schemas.microsoft.com/office/drawing/2014/main" id="{83897C50-9402-4436-AFC6-CDF6B54DFF86}"/>
              </a:ext>
            </a:extLst>
          </p:cNvPr>
          <p:cNvPicPr>
            <a:picLocks noChangeAspect="1"/>
          </p:cNvPicPr>
          <p:nvPr/>
        </p:nvPicPr>
        <p:blipFill>
          <a:blip r:embed="rId3"/>
          <a:stretch>
            <a:fillRect/>
          </a:stretch>
        </p:blipFill>
        <p:spPr>
          <a:xfrm>
            <a:off x="10357" y="4234649"/>
            <a:ext cx="12192000" cy="2361460"/>
          </a:xfrm>
          <a:prstGeom prst="rect">
            <a:avLst/>
          </a:prstGeom>
        </p:spPr>
      </p:pic>
    </p:spTree>
    <p:extLst>
      <p:ext uri="{BB962C8B-B14F-4D97-AF65-F5344CB8AC3E}">
        <p14:creationId xmlns:p14="http://schemas.microsoft.com/office/powerpoint/2010/main" val="67402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6658035-D37F-4291-9D69-5C131E28E4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19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4F2272A-7F79-4783-B851-6F38B6DC3B13}"/>
              </a:ext>
            </a:extLst>
          </p:cNvPr>
          <p:cNvPicPr>
            <a:picLocks noChangeAspect="1"/>
          </p:cNvPicPr>
          <p:nvPr/>
        </p:nvPicPr>
        <p:blipFill>
          <a:blip r:embed="rId2"/>
          <a:stretch>
            <a:fillRect/>
          </a:stretch>
        </p:blipFill>
        <p:spPr>
          <a:xfrm>
            <a:off x="0" y="413382"/>
            <a:ext cx="12192000" cy="2901974"/>
          </a:xfrm>
          <a:prstGeom prst="rect">
            <a:avLst/>
          </a:prstGeom>
        </p:spPr>
      </p:pic>
      <p:sp>
        <p:nvSpPr>
          <p:cNvPr id="7" name="Metin kutusu 6">
            <a:extLst>
              <a:ext uri="{FF2B5EF4-FFF2-40B4-BE49-F238E27FC236}">
                <a16:creationId xmlns:a16="http://schemas.microsoft.com/office/drawing/2014/main" id="{80C2C4FA-56FB-4F66-B159-5B460C4D6E4E}"/>
              </a:ext>
            </a:extLst>
          </p:cNvPr>
          <p:cNvSpPr txBox="1"/>
          <p:nvPr/>
        </p:nvSpPr>
        <p:spPr>
          <a:xfrm>
            <a:off x="0" y="3357979"/>
            <a:ext cx="12192000" cy="369332"/>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tr-TR" sz="1800" b="1" kern="1200" dirty="0" err="1">
                <a:solidFill>
                  <a:srgbClr val="000000"/>
                </a:solidFill>
                <a:effectLst/>
                <a:latin typeface="Calibri" panose="020F0502020204030204" pitchFamily="34" charset="0"/>
                <a:ea typeface="+mn-ea"/>
                <a:cs typeface="+mn-cs"/>
              </a:rPr>
              <a:t>check_game_over</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Checks</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if</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game</a:t>
            </a:r>
            <a:r>
              <a:rPr lang="tr-TR" sz="1800" kern="1200" dirty="0">
                <a:solidFill>
                  <a:srgbClr val="000000"/>
                </a:solidFill>
                <a:effectLst/>
                <a:latin typeface="Calibri" panose="020F0502020204030204" pitchFamily="34" charset="0"/>
                <a:ea typeface="+mn-ea"/>
                <a:cs typeface="+mn-cs"/>
              </a:rPr>
              <a:t> is </a:t>
            </a:r>
            <a:r>
              <a:rPr lang="tr-TR" sz="1800" kern="1200" dirty="0" err="1">
                <a:solidFill>
                  <a:srgbClr val="000000"/>
                </a:solidFill>
                <a:effectLst/>
                <a:latin typeface="Calibri" panose="020F0502020204030204" pitchFamily="34" charset="0"/>
                <a:ea typeface="+mn-ea"/>
                <a:cs typeface="+mn-cs"/>
              </a:rPr>
              <a:t>over</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and</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returns</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reward</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for</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agent</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depending</a:t>
            </a:r>
            <a:r>
              <a:rPr lang="tr-TR" sz="1800" kern="1200" dirty="0">
                <a:solidFill>
                  <a:srgbClr val="000000"/>
                </a:solidFill>
                <a:effectLst/>
                <a:latin typeface="Calibri" panose="020F0502020204030204" pitchFamily="34" charset="0"/>
                <a:ea typeface="+mn-ea"/>
                <a:cs typeface="+mn-cs"/>
              </a:rPr>
              <a:t> on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game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over</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type</a:t>
            </a:r>
            <a:r>
              <a:rPr lang="tr-TR" sz="1800" kern="1200" dirty="0">
                <a:solidFill>
                  <a:srgbClr val="000000"/>
                </a:solidFill>
                <a:effectLst/>
                <a:latin typeface="Calibri" panose="020F0502020204030204" pitchFamily="34" charset="0"/>
                <a:ea typeface="+mn-ea"/>
                <a:cs typeface="+mn-cs"/>
              </a:rPr>
              <a:t>.</a:t>
            </a:r>
            <a:endParaRPr lang="en-US" sz="1800" dirty="0">
              <a:effectLst/>
            </a:endParaRPr>
          </a:p>
        </p:txBody>
      </p:sp>
      <p:sp>
        <p:nvSpPr>
          <p:cNvPr id="8" name="Metin kutusu 7">
            <a:extLst>
              <a:ext uri="{FF2B5EF4-FFF2-40B4-BE49-F238E27FC236}">
                <a16:creationId xmlns:a16="http://schemas.microsoft.com/office/drawing/2014/main" id="{9551B4E8-8133-4E67-8C1A-3BAE2BF56720}"/>
              </a:ext>
            </a:extLst>
          </p:cNvPr>
          <p:cNvSpPr txBox="1"/>
          <p:nvPr/>
        </p:nvSpPr>
        <p:spPr>
          <a:xfrm>
            <a:off x="0" y="44050"/>
            <a:ext cx="12236491" cy="369332"/>
          </a:xfrm>
          <a:prstGeom prst="rect">
            <a:avLst/>
          </a:prstGeom>
          <a:noFill/>
        </p:spPr>
        <p:txBody>
          <a:bodyPr wrap="none" rtlCol="0">
            <a:spAutoFit/>
          </a:bodyPr>
          <a:lstStyle/>
          <a:p>
            <a:pPr marL="285750" indent="-285750">
              <a:buFont typeface="Arial" panose="020B0604020202020204" pitchFamily="34" charset="0"/>
              <a:buChar char="•"/>
            </a:pPr>
            <a:r>
              <a:rPr lang="tr-TR" b="1" dirty="0" err="1"/>
              <a:t>get_state</a:t>
            </a:r>
            <a:r>
              <a:rPr lang="tr-TR" b="1" dirty="0"/>
              <a:t>: </a:t>
            </a:r>
            <a:r>
              <a:rPr lang="tr-TR" dirty="0" err="1"/>
              <a:t>Used</a:t>
            </a:r>
            <a:r>
              <a:rPr lang="tr-TR" dirty="0"/>
              <a:t> </a:t>
            </a:r>
            <a:r>
              <a:rPr lang="tr-TR" dirty="0" err="1"/>
              <a:t>for</a:t>
            </a:r>
            <a:r>
              <a:rPr lang="tr-TR" dirty="0"/>
              <a:t> </a:t>
            </a:r>
            <a:r>
              <a:rPr lang="tr-TR" dirty="0" err="1"/>
              <a:t>observation</a:t>
            </a:r>
            <a:r>
              <a:rPr lang="tr-TR" dirty="0"/>
              <a:t> </a:t>
            </a:r>
            <a:r>
              <a:rPr lang="tr-TR" dirty="0" err="1"/>
              <a:t>area</a:t>
            </a:r>
            <a:r>
              <a:rPr lang="tr-TR" dirty="0"/>
              <a:t>. </a:t>
            </a:r>
            <a:r>
              <a:rPr lang="tr-TR" dirty="0" err="1"/>
              <a:t>Observation</a:t>
            </a:r>
            <a:r>
              <a:rPr lang="tr-TR" dirty="0"/>
              <a:t> </a:t>
            </a:r>
            <a:r>
              <a:rPr lang="tr-TR" dirty="0" err="1"/>
              <a:t>area</a:t>
            </a:r>
            <a:r>
              <a:rPr lang="tr-TR" dirty="0"/>
              <a:t> is 5x5. Agent </a:t>
            </a:r>
            <a:r>
              <a:rPr lang="tr-TR" dirty="0" err="1"/>
              <a:t>knows</a:t>
            </a:r>
            <a:r>
              <a:rPr lang="tr-TR" dirty="0"/>
              <a:t> </a:t>
            </a:r>
            <a:r>
              <a:rPr lang="tr-TR" dirty="0" err="1"/>
              <a:t>if</a:t>
            </a:r>
            <a:r>
              <a:rPr lang="tr-TR" dirty="0"/>
              <a:t> </a:t>
            </a:r>
            <a:r>
              <a:rPr lang="tr-TR" dirty="0" err="1"/>
              <a:t>the</a:t>
            </a:r>
            <a:r>
              <a:rPr lang="tr-TR" dirty="0"/>
              <a:t> </a:t>
            </a:r>
            <a:r>
              <a:rPr lang="tr-TR" dirty="0" err="1"/>
              <a:t>items</a:t>
            </a:r>
            <a:r>
              <a:rPr lang="tr-TR" dirty="0"/>
              <a:t> </a:t>
            </a:r>
            <a:r>
              <a:rPr lang="tr-TR" dirty="0" err="1"/>
              <a:t>or</a:t>
            </a:r>
            <a:r>
              <a:rPr lang="tr-TR" dirty="0"/>
              <a:t> </a:t>
            </a:r>
            <a:r>
              <a:rPr lang="tr-TR" dirty="0" err="1"/>
              <a:t>the</a:t>
            </a:r>
            <a:r>
              <a:rPr lang="tr-TR" dirty="0"/>
              <a:t> </a:t>
            </a:r>
            <a:r>
              <a:rPr lang="tr-TR" dirty="0" err="1"/>
              <a:t>guard</a:t>
            </a:r>
            <a:r>
              <a:rPr lang="tr-TR" dirty="0"/>
              <a:t> is in </a:t>
            </a:r>
            <a:r>
              <a:rPr lang="tr-TR" dirty="0" err="1"/>
              <a:t>its</a:t>
            </a:r>
            <a:r>
              <a:rPr lang="tr-TR" dirty="0"/>
              <a:t> </a:t>
            </a:r>
            <a:r>
              <a:rPr lang="tr-TR" dirty="0" err="1"/>
              <a:t>observation</a:t>
            </a:r>
            <a:r>
              <a:rPr lang="tr-TR" dirty="0"/>
              <a:t> </a:t>
            </a:r>
            <a:r>
              <a:rPr lang="tr-TR" dirty="0" err="1"/>
              <a:t>area</a:t>
            </a:r>
            <a:r>
              <a:rPr lang="tr-TR" dirty="0"/>
              <a:t>.</a:t>
            </a:r>
            <a:endParaRPr lang="en-US" b="1" dirty="0"/>
          </a:p>
        </p:txBody>
      </p:sp>
      <p:pic>
        <p:nvPicPr>
          <p:cNvPr id="10" name="Resim 9">
            <a:extLst>
              <a:ext uri="{FF2B5EF4-FFF2-40B4-BE49-F238E27FC236}">
                <a16:creationId xmlns:a16="http://schemas.microsoft.com/office/drawing/2014/main" id="{E5DF4EA9-6DF4-48E6-B8CD-0670B0FF5E12}"/>
              </a:ext>
            </a:extLst>
          </p:cNvPr>
          <p:cNvPicPr>
            <a:picLocks noChangeAspect="1"/>
          </p:cNvPicPr>
          <p:nvPr/>
        </p:nvPicPr>
        <p:blipFill>
          <a:blip r:embed="rId3"/>
          <a:stretch>
            <a:fillRect/>
          </a:stretch>
        </p:blipFill>
        <p:spPr>
          <a:xfrm>
            <a:off x="0" y="3769934"/>
            <a:ext cx="12192000" cy="3088066"/>
          </a:xfrm>
          <a:prstGeom prst="rect">
            <a:avLst/>
          </a:prstGeom>
        </p:spPr>
      </p:pic>
    </p:spTree>
    <p:extLst>
      <p:ext uri="{BB962C8B-B14F-4D97-AF65-F5344CB8AC3E}">
        <p14:creationId xmlns:p14="http://schemas.microsoft.com/office/powerpoint/2010/main" val="364251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BBE576C2-8BAC-453A-A73C-C06F3E4BF7A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516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820FB3C7-B713-49B4-A0AD-E5A4EB859A0F}"/>
              </a:ext>
            </a:extLst>
          </p:cNvPr>
          <p:cNvSpPr txBox="1"/>
          <p:nvPr/>
        </p:nvSpPr>
        <p:spPr>
          <a:xfrm>
            <a:off x="-4" y="1180729"/>
            <a:ext cx="12191999" cy="923330"/>
          </a:xfrm>
          <a:prstGeom prst="rect">
            <a:avLst/>
          </a:prstGeom>
          <a:noFill/>
        </p:spPr>
        <p:txBody>
          <a:bodyPr wrap="square" rtlCol="0">
            <a:spAutoFit/>
          </a:bodyPr>
          <a:lstStyle/>
          <a:p>
            <a:pPr algn="l">
              <a:buFont typeface="Arial" panose="020B0604020202020204" pitchFamily="34" charset="0"/>
              <a:buChar char="•"/>
            </a:pPr>
            <a:r>
              <a:rPr lang="en-US" b="1" i="0" dirty="0">
                <a:effectLst/>
              </a:rPr>
              <a:t>step</a:t>
            </a:r>
            <a:r>
              <a:rPr lang="en-US" b="0" i="0" dirty="0">
                <a:effectLst/>
              </a:rPr>
              <a:t>: Executes an action, updates positions, computes rewards, and checks for termination.</a:t>
            </a:r>
          </a:p>
          <a:p>
            <a:br>
              <a:rPr lang="en-US" dirty="0"/>
            </a:br>
            <a:endParaRPr lang="en-US" dirty="0"/>
          </a:p>
        </p:txBody>
      </p:sp>
      <p:pic>
        <p:nvPicPr>
          <p:cNvPr id="3" name="Resim 2">
            <a:extLst>
              <a:ext uri="{FF2B5EF4-FFF2-40B4-BE49-F238E27FC236}">
                <a16:creationId xmlns:a16="http://schemas.microsoft.com/office/drawing/2014/main" id="{DFE42573-7C31-4D6B-84B4-33432FF04CB4}"/>
              </a:ext>
            </a:extLst>
          </p:cNvPr>
          <p:cNvPicPr>
            <a:picLocks noChangeAspect="1"/>
          </p:cNvPicPr>
          <p:nvPr/>
        </p:nvPicPr>
        <p:blipFill>
          <a:blip r:embed="rId2"/>
          <a:stretch>
            <a:fillRect/>
          </a:stretch>
        </p:blipFill>
        <p:spPr>
          <a:xfrm>
            <a:off x="-20718" y="2167"/>
            <a:ext cx="12125325" cy="1251349"/>
          </a:xfrm>
          <a:prstGeom prst="rect">
            <a:avLst/>
          </a:prstGeom>
        </p:spPr>
      </p:pic>
      <p:pic>
        <p:nvPicPr>
          <p:cNvPr id="7" name="Resim 6">
            <a:extLst>
              <a:ext uri="{FF2B5EF4-FFF2-40B4-BE49-F238E27FC236}">
                <a16:creationId xmlns:a16="http://schemas.microsoft.com/office/drawing/2014/main" id="{BEF50025-CE81-43CF-8460-C632CE896A2D}"/>
              </a:ext>
            </a:extLst>
          </p:cNvPr>
          <p:cNvPicPr>
            <a:picLocks noChangeAspect="1"/>
          </p:cNvPicPr>
          <p:nvPr/>
        </p:nvPicPr>
        <p:blipFill>
          <a:blip r:embed="rId3"/>
          <a:stretch>
            <a:fillRect/>
          </a:stretch>
        </p:blipFill>
        <p:spPr>
          <a:xfrm>
            <a:off x="-4" y="1464816"/>
            <a:ext cx="12212713" cy="5391017"/>
          </a:xfrm>
          <a:prstGeom prst="rect">
            <a:avLst/>
          </a:prstGeom>
        </p:spPr>
      </p:pic>
    </p:spTree>
    <p:extLst>
      <p:ext uri="{BB962C8B-B14F-4D97-AF65-F5344CB8AC3E}">
        <p14:creationId xmlns:p14="http://schemas.microsoft.com/office/powerpoint/2010/main" val="138627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70CA67D-F82F-46B3-8E1F-F70B2050923F}"/>
              </a:ext>
            </a:extLst>
          </p:cNvPr>
          <p:cNvPicPr>
            <a:picLocks noChangeAspect="1"/>
          </p:cNvPicPr>
          <p:nvPr/>
        </p:nvPicPr>
        <p:blipFill>
          <a:blip r:embed="rId2"/>
          <a:stretch>
            <a:fillRect/>
          </a:stretch>
        </p:blipFill>
        <p:spPr>
          <a:xfrm>
            <a:off x="0" y="0"/>
            <a:ext cx="12192000" cy="519411"/>
          </a:xfrm>
          <a:prstGeom prst="rect">
            <a:avLst/>
          </a:prstGeom>
        </p:spPr>
      </p:pic>
      <p:sp>
        <p:nvSpPr>
          <p:cNvPr id="8" name="Metin kutusu 7">
            <a:extLst>
              <a:ext uri="{FF2B5EF4-FFF2-40B4-BE49-F238E27FC236}">
                <a16:creationId xmlns:a16="http://schemas.microsoft.com/office/drawing/2014/main" id="{C6DD61EC-F3B2-499E-8C93-B328F43B3284}"/>
              </a:ext>
            </a:extLst>
          </p:cNvPr>
          <p:cNvSpPr txBox="1"/>
          <p:nvPr/>
        </p:nvSpPr>
        <p:spPr>
          <a:xfrm>
            <a:off x="0" y="519411"/>
            <a:ext cx="6094520" cy="369332"/>
          </a:xfrm>
          <a:prstGeom prst="rect">
            <a:avLst/>
          </a:prstGeom>
          <a:noFill/>
        </p:spPr>
        <p:txBody>
          <a:bodyPr wrap="square">
            <a:spAutoFit/>
          </a:bodyPr>
          <a:lstStyle/>
          <a:p>
            <a:pPr marL="285750" indent="-285750">
              <a:buFont typeface="Arial" panose="020B0604020202020204" pitchFamily="34" charset="0"/>
              <a:buChar char="•"/>
            </a:pPr>
            <a:r>
              <a:rPr lang="en-US" b="1" dirty="0"/>
              <a:t>render</a:t>
            </a:r>
            <a:r>
              <a:rPr lang="en-US" dirty="0"/>
              <a:t>: Renders the current grid state using </a:t>
            </a:r>
            <a:r>
              <a:rPr lang="tr-TR" dirty="0"/>
              <a:t>p</a:t>
            </a:r>
            <a:r>
              <a:rPr lang="en-US" dirty="0" err="1"/>
              <a:t>ygame</a:t>
            </a:r>
            <a:r>
              <a:rPr lang="en-US" dirty="0"/>
              <a:t>.</a:t>
            </a:r>
          </a:p>
        </p:txBody>
      </p:sp>
      <p:pic>
        <p:nvPicPr>
          <p:cNvPr id="9" name="Resim 8">
            <a:extLst>
              <a:ext uri="{FF2B5EF4-FFF2-40B4-BE49-F238E27FC236}">
                <a16:creationId xmlns:a16="http://schemas.microsoft.com/office/drawing/2014/main" id="{04C740B5-A7A9-4ED4-9A25-CA349F3E035F}"/>
              </a:ext>
            </a:extLst>
          </p:cNvPr>
          <p:cNvPicPr>
            <a:picLocks noChangeAspect="1"/>
          </p:cNvPicPr>
          <p:nvPr/>
        </p:nvPicPr>
        <p:blipFill>
          <a:blip r:embed="rId3"/>
          <a:stretch>
            <a:fillRect/>
          </a:stretch>
        </p:blipFill>
        <p:spPr>
          <a:xfrm>
            <a:off x="1" y="822228"/>
            <a:ext cx="12191999" cy="6035772"/>
          </a:xfrm>
          <a:prstGeom prst="rect">
            <a:avLst/>
          </a:prstGeom>
        </p:spPr>
      </p:pic>
    </p:spTree>
    <p:extLst>
      <p:ext uri="{BB962C8B-B14F-4D97-AF65-F5344CB8AC3E}">
        <p14:creationId xmlns:p14="http://schemas.microsoft.com/office/powerpoint/2010/main" val="1307594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70576944-8B09-4592-B523-0A6758C3472E}"/>
              </a:ext>
            </a:extLst>
          </p:cNvPr>
          <p:cNvSpPr txBox="1"/>
          <p:nvPr/>
        </p:nvSpPr>
        <p:spPr>
          <a:xfrm>
            <a:off x="0" y="88776"/>
            <a:ext cx="12029243" cy="646331"/>
          </a:xfrm>
          <a:prstGeom prst="rect">
            <a:avLst/>
          </a:prstGeom>
          <a:noFill/>
        </p:spPr>
        <p:txBody>
          <a:bodyPr wrap="square" rtlCol="0">
            <a:spAutoFit/>
          </a:bodyPr>
          <a:lstStyle/>
          <a:p>
            <a:pPr marL="285750" indent="-285750">
              <a:buFont typeface="Arial" panose="020B0604020202020204" pitchFamily="34" charset="0"/>
              <a:buChar char="•"/>
            </a:pPr>
            <a:r>
              <a:rPr lang="tr-TR" b="1" dirty="0" err="1"/>
              <a:t>generate_easy_map</a:t>
            </a:r>
            <a:r>
              <a:rPr lang="tr-TR" b="1" dirty="0"/>
              <a:t>, </a:t>
            </a:r>
            <a:r>
              <a:rPr lang="tr-TR" b="1" dirty="0" err="1"/>
              <a:t>generate_moderate_map</a:t>
            </a:r>
            <a:r>
              <a:rPr lang="tr-TR" b="1" dirty="0"/>
              <a:t>, </a:t>
            </a:r>
            <a:r>
              <a:rPr lang="tr-TR" b="1" dirty="0" err="1"/>
              <a:t>generate_hard_map</a:t>
            </a:r>
            <a:r>
              <a:rPr lang="tr-TR" b="1" dirty="0"/>
              <a:t> : </a:t>
            </a:r>
            <a:r>
              <a:rPr lang="tr-TR" dirty="0" err="1"/>
              <a:t>Generates</a:t>
            </a:r>
            <a:r>
              <a:rPr lang="tr-TR" dirty="0"/>
              <a:t> a </a:t>
            </a:r>
            <a:r>
              <a:rPr lang="tr-TR" dirty="0" err="1"/>
              <a:t>gridworld</a:t>
            </a:r>
            <a:r>
              <a:rPr lang="tr-TR" dirty="0"/>
              <a:t>, </a:t>
            </a:r>
            <a:r>
              <a:rPr lang="tr-TR" dirty="0" err="1"/>
              <a:t>places</a:t>
            </a:r>
            <a:r>
              <a:rPr lang="tr-TR" dirty="0"/>
              <a:t> </a:t>
            </a:r>
            <a:r>
              <a:rPr lang="tr-TR" dirty="0" err="1"/>
              <a:t>spikes</a:t>
            </a:r>
            <a:r>
              <a:rPr lang="tr-TR" dirty="0"/>
              <a:t>, </a:t>
            </a:r>
            <a:r>
              <a:rPr lang="tr-TR" dirty="0" err="1"/>
              <a:t>holes</a:t>
            </a:r>
            <a:r>
              <a:rPr lang="tr-TR" dirty="0"/>
              <a:t>, </a:t>
            </a:r>
            <a:r>
              <a:rPr lang="tr-TR" dirty="0" err="1"/>
              <a:t>chest</a:t>
            </a:r>
            <a:r>
              <a:rPr lang="tr-TR" dirty="0"/>
              <a:t> </a:t>
            </a:r>
            <a:r>
              <a:rPr lang="tr-TR" dirty="0" err="1"/>
              <a:t>and</a:t>
            </a:r>
            <a:r>
              <a:rPr lang="tr-TR" dirty="0"/>
              <a:t> </a:t>
            </a:r>
            <a:r>
              <a:rPr lang="tr-TR" dirty="0" err="1"/>
              <a:t>key</a:t>
            </a:r>
            <a:r>
              <a:rPr lang="tr-TR" dirty="0"/>
              <a:t> </a:t>
            </a:r>
            <a:r>
              <a:rPr lang="tr-TR" dirty="0" err="1"/>
              <a:t>randomly</a:t>
            </a:r>
            <a:r>
              <a:rPr lang="tr-TR" dirty="0"/>
              <a:t> </a:t>
            </a:r>
            <a:r>
              <a:rPr lang="tr-TR" dirty="0" err="1"/>
              <a:t>while</a:t>
            </a:r>
            <a:r>
              <a:rPr lang="tr-TR" dirty="0"/>
              <a:t> </a:t>
            </a:r>
            <a:r>
              <a:rPr lang="tr-TR" dirty="0" err="1"/>
              <a:t>placing</a:t>
            </a:r>
            <a:r>
              <a:rPr lang="tr-TR" dirty="0"/>
              <a:t> </a:t>
            </a:r>
            <a:r>
              <a:rPr lang="tr-TR" dirty="0" err="1"/>
              <a:t>them</a:t>
            </a:r>
            <a:r>
              <a:rPr lang="tr-TR" dirty="0"/>
              <a:t>, it </a:t>
            </a:r>
            <a:r>
              <a:rPr lang="tr-TR" dirty="0" err="1"/>
              <a:t>ensures</a:t>
            </a:r>
            <a:r>
              <a:rPr lang="tr-TR" dirty="0"/>
              <a:t> </a:t>
            </a:r>
            <a:r>
              <a:rPr lang="tr-TR" dirty="0" err="1"/>
              <a:t>that</a:t>
            </a:r>
            <a:r>
              <a:rPr lang="tr-TR" dirty="0"/>
              <a:t> </a:t>
            </a:r>
            <a:r>
              <a:rPr lang="tr-TR" dirty="0" err="1"/>
              <a:t>none</a:t>
            </a:r>
            <a:r>
              <a:rPr lang="tr-TR" dirty="0"/>
              <a:t> of </a:t>
            </a:r>
            <a:r>
              <a:rPr lang="tr-TR" dirty="0" err="1"/>
              <a:t>them</a:t>
            </a:r>
            <a:r>
              <a:rPr lang="tr-TR" dirty="0"/>
              <a:t> </a:t>
            </a:r>
            <a:r>
              <a:rPr lang="tr-TR" dirty="0" err="1"/>
              <a:t>overlaps</a:t>
            </a:r>
            <a:r>
              <a:rPr lang="tr-TR" dirty="0"/>
              <a:t>.</a:t>
            </a:r>
            <a:endParaRPr lang="en-US" b="1" dirty="0"/>
          </a:p>
        </p:txBody>
      </p:sp>
      <p:pic>
        <p:nvPicPr>
          <p:cNvPr id="3" name="Resim 2">
            <a:extLst>
              <a:ext uri="{FF2B5EF4-FFF2-40B4-BE49-F238E27FC236}">
                <a16:creationId xmlns:a16="http://schemas.microsoft.com/office/drawing/2014/main" id="{FC676547-6EC5-481C-BAA3-329A1C326B2C}"/>
              </a:ext>
            </a:extLst>
          </p:cNvPr>
          <p:cNvPicPr>
            <a:picLocks noChangeAspect="1"/>
          </p:cNvPicPr>
          <p:nvPr/>
        </p:nvPicPr>
        <p:blipFill>
          <a:blip r:embed="rId2"/>
          <a:stretch>
            <a:fillRect/>
          </a:stretch>
        </p:blipFill>
        <p:spPr>
          <a:xfrm>
            <a:off x="0" y="735107"/>
            <a:ext cx="12192000" cy="6122893"/>
          </a:xfrm>
          <a:prstGeom prst="rect">
            <a:avLst/>
          </a:prstGeom>
        </p:spPr>
      </p:pic>
    </p:spTree>
    <p:extLst>
      <p:ext uri="{BB962C8B-B14F-4D97-AF65-F5344CB8AC3E}">
        <p14:creationId xmlns:p14="http://schemas.microsoft.com/office/powerpoint/2010/main" val="1727014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1FEED39-BD07-4A38-A5E2-7305F93D1B1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8046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4C302F-A734-456D-B4E2-BD1F9A728477}"/>
              </a:ext>
            </a:extLst>
          </p:cNvPr>
          <p:cNvSpPr>
            <a:spLocks noGrp="1"/>
          </p:cNvSpPr>
          <p:nvPr>
            <p:ph type="title"/>
          </p:nvPr>
        </p:nvSpPr>
        <p:spPr>
          <a:xfrm>
            <a:off x="363984" y="365125"/>
            <a:ext cx="10741981" cy="602541"/>
          </a:xfrm>
        </p:spPr>
        <p:txBody>
          <a:bodyPr>
            <a:normAutofit fontScale="90000"/>
          </a:bodyPr>
          <a:lstStyle/>
          <a:p>
            <a:r>
              <a:rPr lang="tr-TR" dirty="0"/>
              <a:t>BASIC EXPLANATION</a:t>
            </a:r>
            <a:endParaRPr lang="en-US" dirty="0"/>
          </a:p>
        </p:txBody>
      </p:sp>
      <p:sp>
        <p:nvSpPr>
          <p:cNvPr id="3" name="İçerik Yer Tutucusu 2">
            <a:extLst>
              <a:ext uri="{FF2B5EF4-FFF2-40B4-BE49-F238E27FC236}">
                <a16:creationId xmlns:a16="http://schemas.microsoft.com/office/drawing/2014/main" id="{598EDBC5-FCF3-4A6F-921A-6EB32A59BE40}"/>
              </a:ext>
            </a:extLst>
          </p:cNvPr>
          <p:cNvSpPr>
            <a:spLocks noGrp="1"/>
          </p:cNvSpPr>
          <p:nvPr>
            <p:ph idx="1"/>
          </p:nvPr>
        </p:nvSpPr>
        <p:spPr>
          <a:xfrm>
            <a:off x="266330" y="1038687"/>
            <a:ext cx="11087470" cy="5138276"/>
          </a:xfrm>
        </p:spPr>
        <p:txBody>
          <a:bodyPr/>
          <a:lstStyle/>
          <a:p>
            <a:pPr marL="0" indent="0">
              <a:buNone/>
            </a:pPr>
            <a:endParaRPr lang="tr-TR" b="1" dirty="0">
              <a:latin typeface="ui-sans-serif"/>
            </a:endParaRPr>
          </a:p>
          <a:p>
            <a:pPr marL="0" indent="0">
              <a:buNone/>
            </a:pPr>
            <a:r>
              <a:rPr lang="en-US" b="1" i="0" dirty="0">
                <a:effectLst/>
                <a:latin typeface="ui-sans-serif"/>
              </a:rPr>
              <a:t>This code is a </a:t>
            </a:r>
            <a:r>
              <a:rPr lang="en-US" b="1" i="0" dirty="0" err="1">
                <a:effectLst/>
                <a:latin typeface="ui-sans-serif"/>
              </a:rPr>
              <a:t>pygame</a:t>
            </a:r>
            <a:r>
              <a:rPr lang="en-US" b="1" i="0" dirty="0">
                <a:effectLst/>
                <a:latin typeface="ui-sans-serif"/>
              </a:rPr>
              <a:t>-based implementation of a grid-world environment where an agent navigates the grid to find a key and a chest while avoiding hazards like spikes, holes, and a guard. The agent uses Q-learning to improve its navigation strategy over time.</a:t>
            </a:r>
            <a:endParaRPr lang="en-US" b="1" dirty="0"/>
          </a:p>
        </p:txBody>
      </p:sp>
    </p:spTree>
    <p:extLst>
      <p:ext uri="{BB962C8B-B14F-4D97-AF65-F5344CB8AC3E}">
        <p14:creationId xmlns:p14="http://schemas.microsoft.com/office/powerpoint/2010/main" val="3520505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4AD8549-A252-4BDD-AF7B-BA67E9D87A6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924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77DEC8AC-2641-4162-AE9A-335C7F180690}"/>
              </a:ext>
            </a:extLst>
          </p:cNvPr>
          <p:cNvSpPr txBox="1"/>
          <p:nvPr/>
        </p:nvSpPr>
        <p:spPr>
          <a:xfrm>
            <a:off x="0" y="4367815"/>
            <a:ext cx="12085467" cy="369332"/>
          </a:xfrm>
          <a:prstGeom prst="rect">
            <a:avLst/>
          </a:prstGeom>
          <a:noFill/>
        </p:spPr>
        <p:txBody>
          <a:bodyPr wrap="square" rtlCol="0">
            <a:spAutoFit/>
          </a:bodyPr>
          <a:lstStyle/>
          <a:p>
            <a:r>
              <a:rPr lang="tr-TR" b="1" dirty="0"/>
              <a:t> </a:t>
            </a:r>
            <a:endParaRPr lang="en-US" b="1" dirty="0"/>
          </a:p>
        </p:txBody>
      </p:sp>
      <p:pic>
        <p:nvPicPr>
          <p:cNvPr id="3" name="Resim 2">
            <a:extLst>
              <a:ext uri="{FF2B5EF4-FFF2-40B4-BE49-F238E27FC236}">
                <a16:creationId xmlns:a16="http://schemas.microsoft.com/office/drawing/2014/main" id="{8040B01B-6DF8-466B-800C-C39A1D1079B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8119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B0FC0C8-A853-41C8-8F86-2E7266258462}"/>
              </a:ext>
            </a:extLst>
          </p:cNvPr>
          <p:cNvPicPr>
            <a:picLocks noChangeAspect="1"/>
          </p:cNvPicPr>
          <p:nvPr/>
        </p:nvPicPr>
        <p:blipFill>
          <a:blip r:embed="rId2"/>
          <a:stretch>
            <a:fillRect/>
          </a:stretch>
        </p:blipFill>
        <p:spPr>
          <a:xfrm>
            <a:off x="0" y="0"/>
            <a:ext cx="12192000" cy="4234649"/>
          </a:xfrm>
          <a:prstGeom prst="rect">
            <a:avLst/>
          </a:prstGeom>
        </p:spPr>
      </p:pic>
      <p:sp>
        <p:nvSpPr>
          <p:cNvPr id="7" name="Metin kutusu 6">
            <a:extLst>
              <a:ext uri="{FF2B5EF4-FFF2-40B4-BE49-F238E27FC236}">
                <a16:creationId xmlns:a16="http://schemas.microsoft.com/office/drawing/2014/main" id="{2FC244ED-63A8-4161-BC06-7CEC5EA3DF1F}"/>
              </a:ext>
            </a:extLst>
          </p:cNvPr>
          <p:cNvSpPr txBox="1"/>
          <p:nvPr/>
        </p:nvSpPr>
        <p:spPr>
          <a:xfrm>
            <a:off x="99872" y="4234649"/>
            <a:ext cx="12092127" cy="2308324"/>
          </a:xfrm>
          <a:prstGeom prst="rect">
            <a:avLst/>
          </a:prstGeom>
          <a:noFill/>
        </p:spPr>
        <p:txBody>
          <a:bodyPr wrap="square">
            <a:spAutoFit/>
          </a:bodyPr>
          <a:lstStyle/>
          <a:p>
            <a:pPr marL="283464" indent="-283464" algn="l" rtl="0" eaLnBrk="1" latinLnBrk="0" hangingPunct="1">
              <a:spcBef>
                <a:spcPts val="0"/>
              </a:spcBef>
              <a:spcAft>
                <a:spcPts val="0"/>
              </a:spcAft>
              <a:buClrTx/>
              <a:buSzPts val="1800"/>
              <a:buFont typeface="Arial" panose="020B0604020202020204" pitchFamily="34" charset="0"/>
              <a:buChar char="•"/>
            </a:pPr>
            <a:r>
              <a:rPr lang="tr-TR" sz="1800" b="1" kern="1200" dirty="0">
                <a:solidFill>
                  <a:srgbClr val="000000"/>
                </a:solidFill>
                <a:effectLst/>
                <a:latin typeface="Calibri" panose="020F0502020204030204" pitchFamily="34" charset="0"/>
                <a:ea typeface="+mn-ea"/>
                <a:cs typeface="+mn-cs"/>
              </a:rPr>
              <a:t>main:</a:t>
            </a:r>
            <a:endParaRPr lang="en-US" sz="1800" dirty="0">
              <a:effectLst/>
            </a:endParaRPr>
          </a:p>
          <a:p>
            <a:pPr marL="0" algn="l" rtl="0" eaLnBrk="1" latinLnBrk="0" hangingPunct="1">
              <a:spcBef>
                <a:spcPts val="0"/>
              </a:spcBef>
              <a:spcAft>
                <a:spcPts val="0"/>
              </a:spcAft>
            </a:pPr>
            <a:r>
              <a:rPr lang="en-US" sz="1800" b="1" i="0" kern="1200" dirty="0">
                <a:solidFill>
                  <a:srgbClr val="000000"/>
                </a:solidFill>
                <a:effectLst/>
                <a:latin typeface="ui-sans-serif"/>
                <a:ea typeface="+mn-ea"/>
                <a:cs typeface="+mn-cs"/>
              </a:rPr>
              <a:t>epsilon</a:t>
            </a:r>
            <a:r>
              <a:rPr lang="en-US" sz="1800" b="0" i="0" kern="1200" dirty="0">
                <a:solidFill>
                  <a:srgbClr val="000000"/>
                </a:solidFill>
                <a:effectLst/>
                <a:latin typeface="ui-sans-serif"/>
                <a:ea typeface="+mn-ea"/>
                <a:cs typeface="+mn-cs"/>
              </a:rPr>
              <a:t>: Exploration rate.</a:t>
            </a:r>
            <a:endParaRPr lang="tr-TR" sz="1800" b="0" i="0" kern="1200" dirty="0">
              <a:solidFill>
                <a:srgbClr val="000000"/>
              </a:solidFill>
              <a:effectLst/>
              <a:latin typeface="ui-sans-serif"/>
              <a:ea typeface="+mn-ea"/>
              <a:cs typeface="+mn-cs"/>
            </a:endParaRPr>
          </a:p>
          <a:p>
            <a:pPr marL="0" algn="l" rtl="0" eaLnBrk="1" latinLnBrk="0" hangingPunct="1">
              <a:spcBef>
                <a:spcPts val="0"/>
              </a:spcBef>
              <a:spcAft>
                <a:spcPts val="0"/>
              </a:spcAft>
            </a:pPr>
            <a:r>
              <a:rPr lang="tr-TR" b="1" dirty="0" err="1">
                <a:solidFill>
                  <a:srgbClr val="000000"/>
                </a:solidFill>
                <a:effectLst/>
                <a:latin typeface="ui-sans-serif"/>
              </a:rPr>
              <a:t>Epsilon_decay</a:t>
            </a:r>
            <a:r>
              <a:rPr lang="tr-TR" b="1" dirty="0">
                <a:solidFill>
                  <a:srgbClr val="000000"/>
                </a:solidFill>
                <a:effectLst/>
                <a:latin typeface="ui-sans-serif"/>
              </a:rPr>
              <a:t>: </a:t>
            </a:r>
            <a:r>
              <a:rPr lang="tr-TR" dirty="0">
                <a:solidFill>
                  <a:srgbClr val="000000"/>
                </a:solidFill>
                <a:effectLst/>
                <a:latin typeface="ui-sans-serif"/>
              </a:rPr>
              <a:t>epsilon </a:t>
            </a:r>
            <a:r>
              <a:rPr lang="tr-TR" dirty="0" err="1">
                <a:solidFill>
                  <a:srgbClr val="000000"/>
                </a:solidFill>
                <a:effectLst/>
                <a:latin typeface="ui-sans-serif"/>
              </a:rPr>
              <a:t>decaying</a:t>
            </a:r>
            <a:r>
              <a:rPr lang="tr-TR" dirty="0">
                <a:solidFill>
                  <a:srgbClr val="000000"/>
                </a:solidFill>
                <a:effectLst/>
                <a:latin typeface="ui-sans-serif"/>
              </a:rPr>
              <a:t> </a:t>
            </a:r>
            <a:r>
              <a:rPr lang="tr-TR" dirty="0" err="1">
                <a:solidFill>
                  <a:srgbClr val="000000"/>
                </a:solidFill>
                <a:effectLst/>
                <a:latin typeface="ui-sans-serif"/>
              </a:rPr>
              <a:t>for</a:t>
            </a:r>
            <a:r>
              <a:rPr lang="tr-TR" dirty="0">
                <a:solidFill>
                  <a:srgbClr val="000000"/>
                </a:solidFill>
                <a:effectLst/>
                <a:latin typeface="ui-sans-serif"/>
              </a:rPr>
              <a:t> </a:t>
            </a:r>
            <a:r>
              <a:rPr lang="tr-TR" dirty="0" err="1">
                <a:solidFill>
                  <a:srgbClr val="000000"/>
                </a:solidFill>
                <a:effectLst/>
                <a:latin typeface="ui-sans-serif"/>
              </a:rPr>
              <a:t>every</a:t>
            </a:r>
            <a:r>
              <a:rPr lang="tr-TR" dirty="0">
                <a:solidFill>
                  <a:srgbClr val="000000"/>
                </a:solidFill>
                <a:effectLst/>
                <a:latin typeface="ui-sans-serif"/>
              </a:rPr>
              <a:t> </a:t>
            </a:r>
            <a:r>
              <a:rPr lang="tr-TR" dirty="0" err="1">
                <a:solidFill>
                  <a:srgbClr val="000000"/>
                </a:solidFill>
                <a:effectLst/>
                <a:latin typeface="ui-sans-serif"/>
              </a:rPr>
              <a:t>episode</a:t>
            </a:r>
            <a:r>
              <a:rPr lang="tr-TR" dirty="0">
                <a:solidFill>
                  <a:srgbClr val="000000"/>
                </a:solidFill>
                <a:effectLst/>
                <a:latin typeface="ui-sans-serif"/>
              </a:rPr>
              <a:t>.</a:t>
            </a:r>
          </a:p>
          <a:p>
            <a:pPr marL="0" algn="l" rtl="0" eaLnBrk="1" latinLnBrk="0" hangingPunct="1">
              <a:spcBef>
                <a:spcPts val="0"/>
              </a:spcBef>
              <a:spcAft>
                <a:spcPts val="0"/>
              </a:spcAft>
            </a:pPr>
            <a:r>
              <a:rPr lang="tr-TR" b="1" dirty="0">
                <a:solidFill>
                  <a:srgbClr val="000000"/>
                </a:solidFill>
                <a:latin typeface="ui-sans-serif"/>
              </a:rPr>
              <a:t>Alpha: </a:t>
            </a:r>
            <a:r>
              <a:rPr lang="tr-TR" dirty="0">
                <a:solidFill>
                  <a:srgbClr val="000000"/>
                </a:solidFill>
                <a:latin typeface="ui-sans-serif"/>
              </a:rPr>
              <a:t>Learning rate</a:t>
            </a:r>
          </a:p>
          <a:p>
            <a:pPr marL="0" algn="l" rtl="0" eaLnBrk="1" latinLnBrk="0" hangingPunct="1">
              <a:spcBef>
                <a:spcPts val="0"/>
              </a:spcBef>
              <a:spcAft>
                <a:spcPts val="0"/>
              </a:spcAft>
            </a:pPr>
            <a:r>
              <a:rPr lang="tr-TR" b="1" dirty="0" err="1">
                <a:solidFill>
                  <a:srgbClr val="000000"/>
                </a:solidFill>
                <a:effectLst/>
                <a:latin typeface="ui-sans-serif"/>
              </a:rPr>
              <a:t>Episode</a:t>
            </a:r>
            <a:r>
              <a:rPr lang="tr-TR" b="1" dirty="0">
                <a:solidFill>
                  <a:srgbClr val="000000"/>
                </a:solidFill>
                <a:effectLst/>
                <a:latin typeface="ui-sans-serif"/>
              </a:rPr>
              <a:t> </a:t>
            </a:r>
            <a:r>
              <a:rPr lang="tr-TR" b="1" dirty="0" err="1">
                <a:solidFill>
                  <a:srgbClr val="000000"/>
                </a:solidFill>
                <a:effectLst/>
                <a:latin typeface="ui-sans-serif"/>
              </a:rPr>
              <a:t>Number</a:t>
            </a:r>
            <a:r>
              <a:rPr lang="tr-TR" b="1" dirty="0">
                <a:solidFill>
                  <a:srgbClr val="000000"/>
                </a:solidFill>
                <a:effectLst/>
                <a:latin typeface="ui-sans-serif"/>
              </a:rPr>
              <a:t>:</a:t>
            </a:r>
            <a:r>
              <a:rPr lang="tr-TR" dirty="0">
                <a:solidFill>
                  <a:srgbClr val="000000"/>
                </a:solidFill>
                <a:effectLst/>
                <a:latin typeface="ui-sans-serif"/>
              </a:rPr>
              <a:t> </a:t>
            </a:r>
            <a:r>
              <a:rPr lang="tr-TR" dirty="0" err="1">
                <a:solidFill>
                  <a:srgbClr val="000000"/>
                </a:solidFill>
                <a:effectLst/>
                <a:latin typeface="ui-sans-serif"/>
              </a:rPr>
              <a:t>Number</a:t>
            </a:r>
            <a:r>
              <a:rPr lang="tr-TR" dirty="0">
                <a:solidFill>
                  <a:srgbClr val="000000"/>
                </a:solidFill>
                <a:effectLst/>
                <a:latin typeface="ui-sans-serif"/>
              </a:rPr>
              <a:t> of </a:t>
            </a:r>
            <a:r>
              <a:rPr lang="tr-TR" dirty="0" err="1">
                <a:solidFill>
                  <a:srgbClr val="000000"/>
                </a:solidFill>
                <a:effectLst/>
                <a:latin typeface="ui-sans-serif"/>
              </a:rPr>
              <a:t>episodes</a:t>
            </a:r>
            <a:endParaRPr lang="en-US" b="1" dirty="0">
              <a:effectLst/>
            </a:endParaRPr>
          </a:p>
          <a:p>
            <a:pPr marL="0" algn="l" rtl="0" eaLnBrk="1" latinLnBrk="0" hangingPunct="1">
              <a:spcBef>
                <a:spcPts val="0"/>
              </a:spcBef>
              <a:spcAft>
                <a:spcPts val="0"/>
              </a:spcAft>
            </a:pPr>
            <a:r>
              <a:rPr lang="en-US" sz="1800" b="1" i="0" kern="1200" dirty="0">
                <a:solidFill>
                  <a:srgbClr val="000000"/>
                </a:solidFill>
                <a:effectLst/>
                <a:latin typeface="ui-sans-serif"/>
                <a:ea typeface="+mn-ea"/>
                <a:cs typeface="+mn-cs"/>
              </a:rPr>
              <a:t>Training loop</a:t>
            </a:r>
            <a:r>
              <a:rPr lang="en-US" sz="1800" b="0" i="0" kern="1200" dirty="0">
                <a:solidFill>
                  <a:srgbClr val="000000"/>
                </a:solidFill>
                <a:effectLst/>
                <a:latin typeface="ui-sans-serif"/>
                <a:ea typeface="+mn-ea"/>
                <a:cs typeface="+mn-cs"/>
              </a:rPr>
              <a:t>: Runs the training episodes, updating the Q-table based on actions, rewards, and state transitions.</a:t>
            </a:r>
            <a:endParaRPr lang="en-US" dirty="0">
              <a:effectLst/>
            </a:endParaRPr>
          </a:p>
          <a:p>
            <a:pPr marL="0" algn="l" rtl="0" eaLnBrk="1" latinLnBrk="0" hangingPunct="1">
              <a:spcBef>
                <a:spcPts val="0"/>
              </a:spcBef>
              <a:spcAft>
                <a:spcPts val="0"/>
              </a:spcAft>
            </a:pPr>
            <a:r>
              <a:rPr lang="en-US" sz="1800" b="1" i="0" kern="1200" dirty="0">
                <a:solidFill>
                  <a:srgbClr val="000000"/>
                </a:solidFill>
                <a:effectLst/>
                <a:latin typeface="ui-sans-serif"/>
                <a:ea typeface="+mn-ea"/>
                <a:cs typeface="+mn-cs"/>
              </a:rPr>
              <a:t>Q-table update</a:t>
            </a:r>
            <a:r>
              <a:rPr lang="en-US" sz="1800" b="0" i="0" kern="1200" dirty="0">
                <a:solidFill>
                  <a:srgbClr val="000000"/>
                </a:solidFill>
                <a:effectLst/>
                <a:latin typeface="ui-sans-serif"/>
                <a:ea typeface="+mn-ea"/>
                <a:cs typeface="+mn-cs"/>
              </a:rPr>
              <a:t>: Uses the Q-learning update rule.</a:t>
            </a:r>
            <a:endParaRPr lang="en-US" dirty="0">
              <a:effectLst/>
            </a:endParaRPr>
          </a:p>
          <a:p>
            <a:pPr marL="0" algn="l" rtl="0" eaLnBrk="1" latinLnBrk="0" hangingPunct="1">
              <a:spcBef>
                <a:spcPts val="0"/>
              </a:spcBef>
              <a:spcAft>
                <a:spcPts val="0"/>
              </a:spcAft>
            </a:pPr>
            <a:r>
              <a:rPr lang="en-US" sz="1800" b="1" i="0" kern="1200" dirty="0" err="1">
                <a:solidFill>
                  <a:srgbClr val="000000"/>
                </a:solidFill>
                <a:effectLst/>
                <a:latin typeface="ui-sans-serif"/>
                <a:ea typeface="+mn-ea"/>
                <a:cs typeface="+mn-cs"/>
              </a:rPr>
              <a:t>save_experience</a:t>
            </a:r>
            <a:r>
              <a:rPr lang="en-US" sz="1800" b="0" i="0" kern="1200" dirty="0">
                <a:solidFill>
                  <a:srgbClr val="000000"/>
                </a:solidFill>
                <a:effectLst/>
                <a:latin typeface="ui-sans-serif"/>
                <a:ea typeface="+mn-ea"/>
                <a:cs typeface="+mn-cs"/>
              </a:rPr>
              <a:t>: Saves the Q-table to a JSON file after training.</a:t>
            </a:r>
            <a:endParaRPr lang="en-US" dirty="0">
              <a:effectLst/>
            </a:endParaRPr>
          </a:p>
        </p:txBody>
      </p:sp>
    </p:spTree>
    <p:extLst>
      <p:ext uri="{BB962C8B-B14F-4D97-AF65-F5344CB8AC3E}">
        <p14:creationId xmlns:p14="http://schemas.microsoft.com/office/powerpoint/2010/main" val="160209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5C79BD-CD98-4BC3-AC3E-0CF682153884}"/>
              </a:ext>
            </a:extLst>
          </p:cNvPr>
          <p:cNvSpPr>
            <a:spLocks noGrp="1"/>
          </p:cNvSpPr>
          <p:nvPr>
            <p:ph type="title"/>
          </p:nvPr>
        </p:nvSpPr>
        <p:spPr>
          <a:xfrm>
            <a:off x="594804" y="365126"/>
            <a:ext cx="10758996" cy="780094"/>
          </a:xfrm>
        </p:spPr>
        <p:txBody>
          <a:bodyPr/>
          <a:lstStyle/>
          <a:p>
            <a:r>
              <a:rPr lang="tr-TR" dirty="0"/>
              <a:t>DETAILED EXPLANATION</a:t>
            </a:r>
            <a:endParaRPr lang="en-US" dirty="0"/>
          </a:p>
        </p:txBody>
      </p:sp>
      <p:sp>
        <p:nvSpPr>
          <p:cNvPr id="3" name="İçerik Yer Tutucusu 2">
            <a:extLst>
              <a:ext uri="{FF2B5EF4-FFF2-40B4-BE49-F238E27FC236}">
                <a16:creationId xmlns:a16="http://schemas.microsoft.com/office/drawing/2014/main" id="{F1B76868-7C23-46CF-BFF7-A5B3B30B8C54}"/>
              </a:ext>
            </a:extLst>
          </p:cNvPr>
          <p:cNvSpPr>
            <a:spLocks noGrp="1"/>
          </p:cNvSpPr>
          <p:nvPr>
            <p:ph idx="1"/>
          </p:nvPr>
        </p:nvSpPr>
        <p:spPr>
          <a:xfrm>
            <a:off x="594804" y="1553592"/>
            <a:ext cx="10758996" cy="4623371"/>
          </a:xfrm>
        </p:spPr>
        <p:txBody>
          <a:bodyPr>
            <a:normAutofit fontScale="62500" lnSpcReduction="20000"/>
          </a:bodyPr>
          <a:lstStyle/>
          <a:p>
            <a:pPr marL="0" indent="0">
              <a:lnSpc>
                <a:spcPct val="116000"/>
              </a:lnSpc>
              <a:buNone/>
            </a:pPr>
            <a:r>
              <a:rPr lang="en-US" b="0" i="0" dirty="0">
                <a:effectLst/>
              </a:rPr>
              <a:t>There is an agent that is trained with q-learning, in a grid world there is a chest and a key, and the agent needs to get the key first and then go to the chest. If agent tries to go the chest first without a key, the chest will not be open and agent will not be able to get the </a:t>
            </a:r>
            <a:r>
              <a:rPr lang="en-US" b="0" i="0" dirty="0" err="1">
                <a:effectLst/>
              </a:rPr>
              <a:t>diamond.After</a:t>
            </a:r>
            <a:r>
              <a:rPr lang="en-US" b="0" i="0" dirty="0">
                <a:effectLst/>
              </a:rPr>
              <a:t> agent gets the diamond, the game ends. In this grid world, there will be spikes that kill the agent, there will be holes that also kill the agent if it falls into a one. Spike's punishment will be -500, hole's punishment will be -600. </a:t>
            </a:r>
            <a:r>
              <a:rPr lang="en-US" b="0" i="0" dirty="0" err="1">
                <a:effectLst/>
              </a:rPr>
              <a:t>Gridworld</a:t>
            </a:r>
            <a:r>
              <a:rPr lang="en-US" b="0" i="0" dirty="0">
                <a:effectLst/>
              </a:rPr>
              <a:t> will be 10x10(this may change). There will be a guard that chases the agent. If the agent is caught by the guard game is over, and the punishment for the getting caught by a guard is -900. The guard will chase the agent with A* algorithm without stepping on the holes and spikes. I will introduce a 30% of probability to move randomly without using A* algorithm. Every empty step cost -50 reward. The agent's aim is to collect the diamond in the chest without being caught by the guard and don't step on spikes and holes. For every iteration the agent iterates, agent saves the experience in the </a:t>
            </a:r>
            <a:r>
              <a:rPr lang="en-US" b="0" i="0" dirty="0" err="1">
                <a:effectLst/>
              </a:rPr>
              <a:t>gridworld</a:t>
            </a:r>
            <a:r>
              <a:rPr lang="en-US" b="0" i="0" dirty="0">
                <a:effectLst/>
              </a:rPr>
              <a:t> for the agent. When the agent fails and starts the game again, it remembers the previous experiences. This experience is stored in a json file. This project is done with </a:t>
            </a:r>
            <a:r>
              <a:rPr lang="en-US" b="0" i="0" dirty="0" err="1">
                <a:effectLst/>
              </a:rPr>
              <a:t>pygame</a:t>
            </a:r>
            <a:r>
              <a:rPr lang="en-US" b="0" i="0" dirty="0">
                <a:effectLst/>
              </a:rPr>
              <a:t> library. The game will have three kind of maps. First one is easy, second is moderate and the third one is hard. Logic is more difficult the map is the more traps and holes there are. The agent gets positive feedback if it gets closer to the key. The positive feedback reward for getting close to key is 100 points. If the agent has the key and it gets closer to the chest it gets a positive feedback of 200 points. This feedback helps agent to recognize the environment's dynamics better. Agent also has a 5x5 observation area. So agent knows the positions of items or guard, if they are in its observation area.</a:t>
            </a:r>
            <a:endParaRPr lang="en-US" dirty="0"/>
          </a:p>
        </p:txBody>
      </p:sp>
    </p:spTree>
    <p:extLst>
      <p:ext uri="{BB962C8B-B14F-4D97-AF65-F5344CB8AC3E}">
        <p14:creationId xmlns:p14="http://schemas.microsoft.com/office/powerpoint/2010/main" val="371330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23BEFB1-566A-40D5-86FF-94BE3016E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Metin kutusu 5">
            <a:extLst>
              <a:ext uri="{FF2B5EF4-FFF2-40B4-BE49-F238E27FC236}">
                <a16:creationId xmlns:a16="http://schemas.microsoft.com/office/drawing/2014/main" id="{A058A4EF-157D-43DC-9B30-BF5BBDDE5A68}"/>
              </a:ext>
            </a:extLst>
          </p:cNvPr>
          <p:cNvSpPr txBox="1"/>
          <p:nvPr/>
        </p:nvSpPr>
        <p:spPr>
          <a:xfrm>
            <a:off x="2821989" y="2659559"/>
            <a:ext cx="6548021" cy="769441"/>
          </a:xfrm>
          <a:prstGeom prst="rect">
            <a:avLst/>
          </a:prstGeom>
          <a:noFill/>
        </p:spPr>
        <p:txBody>
          <a:bodyPr wrap="square">
            <a:spAutoFit/>
          </a:bodyPr>
          <a:lstStyle/>
          <a:p>
            <a:r>
              <a:rPr lang="en-US" sz="4400" b="1" dirty="0">
                <a:latin typeface="Arial Rounded MT Bold" panose="020F0704030504030204" pitchFamily="34" charset="0"/>
              </a:rPr>
              <a:t>CODE PRESENTATION</a:t>
            </a:r>
            <a:endParaRPr lang="tr-TR" sz="4400" b="1" dirty="0">
              <a:latin typeface="Arial Rounded MT Bold" panose="020F0704030504030204" pitchFamily="34" charset="0"/>
            </a:endParaRPr>
          </a:p>
        </p:txBody>
      </p:sp>
    </p:spTree>
    <p:extLst>
      <p:ext uri="{BB962C8B-B14F-4D97-AF65-F5344CB8AC3E}">
        <p14:creationId xmlns:p14="http://schemas.microsoft.com/office/powerpoint/2010/main" val="28950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06896A5B-90DD-4B49-BDBC-B310AA1B912B}"/>
              </a:ext>
            </a:extLst>
          </p:cNvPr>
          <p:cNvSpPr txBox="1"/>
          <p:nvPr/>
        </p:nvSpPr>
        <p:spPr>
          <a:xfrm>
            <a:off x="36990" y="5086904"/>
            <a:ext cx="12118019" cy="1200329"/>
          </a:xfrm>
          <a:prstGeom prst="rect">
            <a:avLst/>
          </a:prstGeom>
          <a:noFill/>
        </p:spPr>
        <p:txBody>
          <a:bodyPr wrap="square" rtlCol="0">
            <a:spAutoFit/>
          </a:bodyPr>
          <a:lstStyle/>
          <a:p>
            <a:pPr algn="l"/>
            <a:r>
              <a:rPr lang="tr-TR" dirty="0" err="1">
                <a:latin typeface="Arial Rounded MT Bold" panose="020F0704030504030204" pitchFamily="34" charset="0"/>
              </a:rPr>
              <a:t>Pygame.init</a:t>
            </a:r>
            <a:r>
              <a:rPr lang="tr-TR" dirty="0">
                <a:latin typeface="Arial Rounded MT Bold" panose="020F0704030504030204" pitchFamily="34" charset="0"/>
              </a:rPr>
              <a:t>()-</a:t>
            </a:r>
            <a:r>
              <a:rPr lang="en-US" dirty="0">
                <a:latin typeface="Arial Rounded MT Bold" panose="020F0704030504030204" pitchFamily="34" charset="0"/>
              </a:rPr>
              <a:t>&gt; </a:t>
            </a:r>
            <a:r>
              <a:rPr lang="en-US" b="0" i="0" dirty="0">
                <a:effectLst/>
                <a:latin typeface="Arial Rounded MT Bold" panose="020F0704030504030204" pitchFamily="34" charset="0"/>
              </a:rPr>
              <a:t>Initializes all imported </a:t>
            </a:r>
            <a:r>
              <a:rPr lang="en-US" b="0" i="0" dirty="0" err="1">
                <a:effectLst/>
                <a:latin typeface="Arial Rounded MT Bold" panose="020F0704030504030204" pitchFamily="34" charset="0"/>
              </a:rPr>
              <a:t>pygame</a:t>
            </a:r>
            <a:r>
              <a:rPr lang="en-US" b="0" i="0" dirty="0">
                <a:effectLst/>
                <a:latin typeface="Arial Rounded MT Bold" panose="020F0704030504030204" pitchFamily="34" charset="0"/>
              </a:rPr>
              <a:t> modules. It must be called before using any other </a:t>
            </a:r>
            <a:r>
              <a:rPr lang="en-US" b="0" i="0" dirty="0" err="1">
                <a:effectLst/>
                <a:latin typeface="Arial Rounded MT Bold" panose="020F0704030504030204" pitchFamily="34" charset="0"/>
              </a:rPr>
              <a:t>pygame</a:t>
            </a:r>
            <a:r>
              <a:rPr lang="en-US" b="0" i="0" dirty="0">
                <a:effectLst/>
                <a:latin typeface="Arial Rounded MT Bold" panose="020F0704030504030204" pitchFamily="34" charset="0"/>
              </a:rPr>
              <a:t> functions.</a:t>
            </a:r>
          </a:p>
          <a:p>
            <a:br>
              <a:rPr lang="en-US" dirty="0"/>
            </a:br>
            <a:endParaRPr lang="en-US" dirty="0"/>
          </a:p>
        </p:txBody>
      </p:sp>
      <p:pic>
        <p:nvPicPr>
          <p:cNvPr id="3" name="Resim 2">
            <a:extLst>
              <a:ext uri="{FF2B5EF4-FFF2-40B4-BE49-F238E27FC236}">
                <a16:creationId xmlns:a16="http://schemas.microsoft.com/office/drawing/2014/main" id="{04B690C8-F8F5-458E-B74D-7DE96F16E40E}"/>
              </a:ext>
            </a:extLst>
          </p:cNvPr>
          <p:cNvPicPr>
            <a:picLocks noChangeAspect="1"/>
          </p:cNvPicPr>
          <p:nvPr/>
        </p:nvPicPr>
        <p:blipFill>
          <a:blip r:embed="rId2"/>
          <a:stretch>
            <a:fillRect/>
          </a:stretch>
        </p:blipFill>
        <p:spPr>
          <a:xfrm>
            <a:off x="-1" y="949910"/>
            <a:ext cx="12192000" cy="2274013"/>
          </a:xfrm>
          <a:prstGeom prst="rect">
            <a:avLst/>
          </a:prstGeom>
        </p:spPr>
      </p:pic>
    </p:spTree>
    <p:extLst>
      <p:ext uri="{BB962C8B-B14F-4D97-AF65-F5344CB8AC3E}">
        <p14:creationId xmlns:p14="http://schemas.microsoft.com/office/powerpoint/2010/main" val="310190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ED215C92-14DF-4D1D-81CE-505AD0DC9F09}"/>
              </a:ext>
            </a:extLst>
          </p:cNvPr>
          <p:cNvSpPr txBox="1"/>
          <p:nvPr/>
        </p:nvSpPr>
        <p:spPr>
          <a:xfrm>
            <a:off x="0" y="3497803"/>
            <a:ext cx="12074331" cy="1200329"/>
          </a:xfrm>
          <a:prstGeom prst="rect">
            <a:avLst/>
          </a:prstGeom>
          <a:noFill/>
        </p:spPr>
        <p:txBody>
          <a:bodyPr wrap="none" rtlCol="0">
            <a:spAutoFit/>
          </a:bodyPr>
          <a:lstStyle/>
          <a:p>
            <a:pPr marL="285750" indent="-285750">
              <a:buFont typeface="Arial" panose="020B0604020202020204" pitchFamily="34" charset="0"/>
              <a:buChar char="•"/>
            </a:pPr>
            <a:r>
              <a:rPr lang="en-US" dirty="0"/>
              <a:t>Empty -&gt; every empty step reward. For example, if agent takes step to the block that the key is on, this is not an empty step.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Symbols are </a:t>
            </a:r>
            <a:r>
              <a:rPr lang="en-US" dirty="0">
                <a:latin typeface="ui-sans-serif"/>
              </a:rPr>
              <a:t>c</a:t>
            </a:r>
            <a:r>
              <a:rPr lang="en-US" b="0" i="0" dirty="0">
                <a:effectLst/>
                <a:latin typeface="ui-sans-serif"/>
              </a:rPr>
              <a:t>onstants representing different objects in the grid world</a:t>
            </a:r>
            <a:endParaRPr lang="en-US" dirty="0"/>
          </a:p>
          <a:p>
            <a:endParaRPr lang="en-US" dirty="0"/>
          </a:p>
        </p:txBody>
      </p:sp>
      <p:pic>
        <p:nvPicPr>
          <p:cNvPr id="3" name="Resim 2">
            <a:extLst>
              <a:ext uri="{FF2B5EF4-FFF2-40B4-BE49-F238E27FC236}">
                <a16:creationId xmlns:a16="http://schemas.microsoft.com/office/drawing/2014/main" id="{E63BB163-8BF8-40A2-A039-728FB327B2F5}"/>
              </a:ext>
            </a:extLst>
          </p:cNvPr>
          <p:cNvPicPr>
            <a:picLocks noChangeAspect="1"/>
          </p:cNvPicPr>
          <p:nvPr/>
        </p:nvPicPr>
        <p:blipFill>
          <a:blip r:embed="rId2"/>
          <a:stretch>
            <a:fillRect/>
          </a:stretch>
        </p:blipFill>
        <p:spPr>
          <a:xfrm>
            <a:off x="0" y="141998"/>
            <a:ext cx="12192000" cy="2738849"/>
          </a:xfrm>
          <a:prstGeom prst="rect">
            <a:avLst/>
          </a:prstGeom>
        </p:spPr>
      </p:pic>
    </p:spTree>
    <p:extLst>
      <p:ext uri="{BB962C8B-B14F-4D97-AF65-F5344CB8AC3E}">
        <p14:creationId xmlns:p14="http://schemas.microsoft.com/office/powerpoint/2010/main" val="388512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12F56620-9ACD-4FF1-BC6D-94550D9F7553}"/>
              </a:ext>
            </a:extLst>
          </p:cNvPr>
          <p:cNvSpPr txBox="1"/>
          <p:nvPr/>
        </p:nvSpPr>
        <p:spPr>
          <a:xfrm>
            <a:off x="0" y="1773485"/>
            <a:ext cx="6396559" cy="369332"/>
          </a:xfrm>
          <a:prstGeom prst="rect">
            <a:avLst/>
          </a:prstGeom>
          <a:noFill/>
        </p:spPr>
        <p:txBody>
          <a:bodyPr wrap="none" rtlCol="0">
            <a:spAutoFit/>
          </a:bodyPr>
          <a:lstStyle/>
          <a:p>
            <a:pPr marL="285750" indent="-285750">
              <a:buFont typeface="Arial" panose="020B0604020202020204" pitchFamily="34" charset="0"/>
              <a:buChar char="•"/>
            </a:pPr>
            <a:r>
              <a:rPr lang="en-US" dirty="0"/>
              <a:t>Loading and scaling the pictures for the visualization purposes. </a:t>
            </a:r>
          </a:p>
        </p:txBody>
      </p:sp>
      <p:sp>
        <p:nvSpPr>
          <p:cNvPr id="13" name="Metin kutusu 12">
            <a:extLst>
              <a:ext uri="{FF2B5EF4-FFF2-40B4-BE49-F238E27FC236}">
                <a16:creationId xmlns:a16="http://schemas.microsoft.com/office/drawing/2014/main" id="{CB6A48A8-38BD-477B-BCED-DA536541DB55}"/>
              </a:ext>
            </a:extLst>
          </p:cNvPr>
          <p:cNvSpPr txBox="1"/>
          <p:nvPr/>
        </p:nvSpPr>
        <p:spPr>
          <a:xfrm>
            <a:off x="275208" y="12073632"/>
            <a:ext cx="184731" cy="369332"/>
          </a:xfrm>
          <a:prstGeom prst="rect">
            <a:avLst/>
          </a:prstGeom>
          <a:noFill/>
        </p:spPr>
        <p:txBody>
          <a:bodyPr wrap="none" rtlCol="0">
            <a:spAutoFit/>
          </a:bodyPr>
          <a:lstStyle/>
          <a:p>
            <a:endParaRPr lang="en-US" dirty="0"/>
          </a:p>
        </p:txBody>
      </p:sp>
      <p:sp>
        <p:nvSpPr>
          <p:cNvPr id="17" name="Metin kutusu 16">
            <a:extLst>
              <a:ext uri="{FF2B5EF4-FFF2-40B4-BE49-F238E27FC236}">
                <a16:creationId xmlns:a16="http://schemas.microsoft.com/office/drawing/2014/main" id="{161162DA-0867-4A11-BBE6-3AB14C58265B}"/>
              </a:ext>
            </a:extLst>
          </p:cNvPr>
          <p:cNvSpPr txBox="1"/>
          <p:nvPr/>
        </p:nvSpPr>
        <p:spPr>
          <a:xfrm>
            <a:off x="0" y="5681604"/>
            <a:ext cx="12029243"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effectLst/>
              </a:rPr>
              <a:t>Initializes a Q-table with zeros. The Q-table has dimensions </a:t>
            </a:r>
            <a:r>
              <a:rPr kumimoji="0" lang="en-US" altLang="en-US" i="0" u="none" strike="noStrike" cap="none" normalizeH="0" baseline="0" dirty="0">
                <a:ln>
                  <a:noFill/>
                </a:ln>
                <a:effectLst/>
              </a:rPr>
              <a:t>(GRID_SIZE, GRID_SIZE, NUM_ACTIONS)</a:t>
            </a:r>
            <a:r>
              <a:rPr kumimoji="0" lang="en-US" altLang="en-US" sz="1800" b="0" i="0" u="none" strike="noStrike" cap="none" normalizeH="0" baseline="0" dirty="0">
                <a:ln>
                  <a:noFill/>
                </a:ln>
                <a:effectLst/>
              </a:rPr>
              <a:t>, where each cell corresponds to a state-action pair.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effectLst/>
              </a:rPr>
              <a:t>load_experience</a:t>
            </a:r>
            <a:r>
              <a:rPr kumimoji="0" lang="en-US" altLang="en-US" sz="1800" b="0" i="0" u="none" strike="noStrike" cap="none" normalizeH="0" baseline="0" dirty="0">
                <a:ln>
                  <a:noFill/>
                </a:ln>
                <a:effectLst/>
              </a:rPr>
              <a:t>: Reads Q-table data from a JSON file.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effectLst/>
              </a:rPr>
              <a:t>save_experience</a:t>
            </a:r>
            <a:r>
              <a:rPr kumimoji="0" lang="en-US" altLang="en-US" sz="1800" b="0" i="0" u="none" strike="noStrike" cap="none" normalizeH="0" baseline="0" dirty="0">
                <a:ln>
                  <a:noFill/>
                </a:ln>
                <a:effectLst/>
              </a:rPr>
              <a:t>: Writes Q-table data to a JSON file.</a:t>
            </a:r>
          </a:p>
        </p:txBody>
      </p:sp>
      <p:pic>
        <p:nvPicPr>
          <p:cNvPr id="7" name="Resim 6">
            <a:extLst>
              <a:ext uri="{FF2B5EF4-FFF2-40B4-BE49-F238E27FC236}">
                <a16:creationId xmlns:a16="http://schemas.microsoft.com/office/drawing/2014/main" id="{794C4668-1DA4-4FAE-A57E-1081A0A14E7E}"/>
              </a:ext>
            </a:extLst>
          </p:cNvPr>
          <p:cNvPicPr>
            <a:picLocks noChangeAspect="1"/>
          </p:cNvPicPr>
          <p:nvPr/>
        </p:nvPicPr>
        <p:blipFill>
          <a:blip r:embed="rId2"/>
          <a:stretch>
            <a:fillRect/>
          </a:stretch>
        </p:blipFill>
        <p:spPr>
          <a:xfrm>
            <a:off x="0" y="44650"/>
            <a:ext cx="12192000" cy="1670012"/>
          </a:xfrm>
          <a:prstGeom prst="rect">
            <a:avLst/>
          </a:prstGeom>
        </p:spPr>
      </p:pic>
      <p:pic>
        <p:nvPicPr>
          <p:cNvPr id="10" name="Resim 9">
            <a:extLst>
              <a:ext uri="{FF2B5EF4-FFF2-40B4-BE49-F238E27FC236}">
                <a16:creationId xmlns:a16="http://schemas.microsoft.com/office/drawing/2014/main" id="{1BE51F51-0512-4447-9200-9DEF1E08DA29}"/>
              </a:ext>
            </a:extLst>
          </p:cNvPr>
          <p:cNvPicPr>
            <a:picLocks noChangeAspect="1"/>
          </p:cNvPicPr>
          <p:nvPr/>
        </p:nvPicPr>
        <p:blipFill>
          <a:blip r:embed="rId3"/>
          <a:stretch>
            <a:fillRect/>
          </a:stretch>
        </p:blipFill>
        <p:spPr>
          <a:xfrm>
            <a:off x="0" y="2626766"/>
            <a:ext cx="12192000" cy="2705299"/>
          </a:xfrm>
          <a:prstGeom prst="rect">
            <a:avLst/>
          </a:prstGeom>
        </p:spPr>
      </p:pic>
    </p:spTree>
    <p:extLst>
      <p:ext uri="{BB962C8B-B14F-4D97-AF65-F5344CB8AC3E}">
        <p14:creationId xmlns:p14="http://schemas.microsoft.com/office/powerpoint/2010/main" val="379750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88989476-6C48-485B-922D-E7B651001643}"/>
              </a:ext>
            </a:extLst>
          </p:cNvPr>
          <p:cNvSpPr txBox="1"/>
          <p:nvPr/>
        </p:nvSpPr>
        <p:spPr>
          <a:xfrm>
            <a:off x="0" y="4651632"/>
            <a:ext cx="12192000" cy="1477328"/>
          </a:xfrm>
          <a:prstGeom prst="rect">
            <a:avLst/>
          </a:prstGeom>
          <a:noFill/>
        </p:spPr>
        <p:txBody>
          <a:bodyPr wrap="square" rtlCol="0">
            <a:spAutoFit/>
          </a:bodyPr>
          <a:lstStyle/>
          <a:p>
            <a:pPr marL="285750" indent="-285750">
              <a:buFont typeface="Arial" panose="020B0604020202020204" pitchFamily="34" charset="0"/>
              <a:buChar char="•"/>
            </a:pPr>
            <a:r>
              <a:rPr lang="en-US" b="1" i="0" dirty="0" err="1">
                <a:effectLst/>
              </a:rPr>
              <a:t>choose_action</a:t>
            </a:r>
            <a:r>
              <a:rPr lang="en-US" b="0" i="0" dirty="0">
                <a:effectLst/>
              </a:rPr>
              <a:t>: Chooses an action based on epsilon-greedy policy. With probability epsilon, it selects a random action; otherwise, it selects the action with the highest Q-value.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i="0" dirty="0" err="1">
                <a:effectLst/>
              </a:rPr>
              <a:t>update_position</a:t>
            </a:r>
            <a:r>
              <a:rPr lang="en-US" b="0" i="0" dirty="0">
                <a:effectLst/>
              </a:rPr>
              <a:t>: Updates the agent’s position based on the action taken, ensuring it stays within grid bounds.</a:t>
            </a:r>
          </a:p>
          <a:p>
            <a:endParaRPr lang="en-US" dirty="0"/>
          </a:p>
        </p:txBody>
      </p:sp>
      <p:pic>
        <p:nvPicPr>
          <p:cNvPr id="3" name="Resim 2">
            <a:extLst>
              <a:ext uri="{FF2B5EF4-FFF2-40B4-BE49-F238E27FC236}">
                <a16:creationId xmlns:a16="http://schemas.microsoft.com/office/drawing/2014/main" id="{9778C63D-33EB-4322-A73D-BD041E7F0F7B}"/>
              </a:ext>
            </a:extLst>
          </p:cNvPr>
          <p:cNvPicPr>
            <a:picLocks noChangeAspect="1"/>
          </p:cNvPicPr>
          <p:nvPr/>
        </p:nvPicPr>
        <p:blipFill>
          <a:blip r:embed="rId2"/>
          <a:stretch>
            <a:fillRect/>
          </a:stretch>
        </p:blipFill>
        <p:spPr>
          <a:xfrm>
            <a:off x="0" y="1"/>
            <a:ext cx="12192000" cy="4452822"/>
          </a:xfrm>
          <a:prstGeom prst="rect">
            <a:avLst/>
          </a:prstGeom>
        </p:spPr>
      </p:pic>
    </p:spTree>
    <p:extLst>
      <p:ext uri="{BB962C8B-B14F-4D97-AF65-F5344CB8AC3E}">
        <p14:creationId xmlns:p14="http://schemas.microsoft.com/office/powerpoint/2010/main" val="194101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797C09B5-E663-4958-9647-34E2CC0FD559}"/>
              </a:ext>
            </a:extLst>
          </p:cNvPr>
          <p:cNvSpPr txBox="1"/>
          <p:nvPr/>
        </p:nvSpPr>
        <p:spPr>
          <a:xfrm>
            <a:off x="88776" y="3844031"/>
            <a:ext cx="10638682" cy="646331"/>
          </a:xfrm>
          <a:prstGeom prst="rect">
            <a:avLst/>
          </a:prstGeom>
          <a:noFill/>
        </p:spPr>
        <p:txBody>
          <a:bodyPr wrap="none" rtlCol="0">
            <a:spAutoFit/>
          </a:bodyPr>
          <a:lstStyle/>
          <a:p>
            <a:pPr marL="285750" indent="-285750">
              <a:buFont typeface="Arial" panose="020B0604020202020204" pitchFamily="34" charset="0"/>
              <a:buChar char="•"/>
            </a:pPr>
            <a:r>
              <a:rPr lang="en-US" b="1" i="0" dirty="0">
                <a:effectLst/>
              </a:rPr>
              <a:t>move</a:t>
            </a:r>
            <a:r>
              <a:rPr lang="en-US" i="0" dirty="0">
                <a:effectLst/>
              </a:rPr>
              <a:t>: Moves the guard towards the agent using A* algorithm and ensures it doesn't step on holes or spikes.</a:t>
            </a:r>
          </a:p>
          <a:p>
            <a:endParaRPr lang="en-US" dirty="0"/>
          </a:p>
        </p:txBody>
      </p:sp>
      <p:pic>
        <p:nvPicPr>
          <p:cNvPr id="3" name="Resim 2">
            <a:extLst>
              <a:ext uri="{FF2B5EF4-FFF2-40B4-BE49-F238E27FC236}">
                <a16:creationId xmlns:a16="http://schemas.microsoft.com/office/drawing/2014/main" id="{833753B2-E272-4A07-88C7-94642ED4CA2B}"/>
              </a:ext>
            </a:extLst>
          </p:cNvPr>
          <p:cNvPicPr>
            <a:picLocks noChangeAspect="1"/>
          </p:cNvPicPr>
          <p:nvPr/>
        </p:nvPicPr>
        <p:blipFill>
          <a:blip r:embed="rId2"/>
          <a:stretch>
            <a:fillRect/>
          </a:stretch>
        </p:blipFill>
        <p:spPr>
          <a:xfrm>
            <a:off x="0" y="254416"/>
            <a:ext cx="12192000" cy="3589615"/>
          </a:xfrm>
          <a:prstGeom prst="rect">
            <a:avLst/>
          </a:prstGeom>
        </p:spPr>
      </p:pic>
    </p:spTree>
    <p:extLst>
      <p:ext uri="{BB962C8B-B14F-4D97-AF65-F5344CB8AC3E}">
        <p14:creationId xmlns:p14="http://schemas.microsoft.com/office/powerpoint/2010/main" val="360347472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974</Words>
  <Application>Microsoft Office PowerPoint</Application>
  <PresentationFormat>Geniş ekran</PresentationFormat>
  <Paragraphs>41</Paragraphs>
  <Slides>22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22</vt:i4>
      </vt:variant>
    </vt:vector>
  </HeadingPairs>
  <TitlesOfParts>
    <vt:vector size="28" baseType="lpstr">
      <vt:lpstr>Arial</vt:lpstr>
      <vt:lpstr>Arial Rounded MT Bold</vt:lpstr>
      <vt:lpstr>Calibri</vt:lpstr>
      <vt:lpstr>Calibri Light</vt:lpstr>
      <vt:lpstr>ui-sans-serif</vt:lpstr>
      <vt:lpstr>Office Teması</vt:lpstr>
      <vt:lpstr>PowerPoint Sunusu</vt:lpstr>
      <vt:lpstr>BASIC EXPLANATION</vt:lpstr>
      <vt:lpstr>DETAILED EXPLANATION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Alperen Çavuş</dc:creator>
  <cp:lastModifiedBy>Alperen Çavuş</cp:lastModifiedBy>
  <cp:revision>10</cp:revision>
  <dcterms:created xsi:type="dcterms:W3CDTF">2024-05-29T15:00:10Z</dcterms:created>
  <dcterms:modified xsi:type="dcterms:W3CDTF">2024-06-09T13:34:57Z</dcterms:modified>
</cp:coreProperties>
</file>