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4C5E-A476-700C-3725-51754D3C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76F27-B009-5000-A99E-A65CEBF98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61B5-02B4-1380-DD97-F9C35B1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CA1C-F132-12AD-CD69-D661A54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C62C-0317-4B40-A0A8-60B87E80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C72E-E529-1D11-FC1B-7A38454A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D2807-9B4A-E4AB-8C6D-E6288AE5A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3E0D-9CF8-933F-9DE5-77D614CD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1F79-D4EA-80B1-0716-74CCCAAA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B5FA-11E1-ED0E-F0DE-90DB18BC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A4C0-E69C-96AD-FE57-A7756EDB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C14B9-86EC-4757-111C-3E64F37E7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4121-9BA5-53FC-3DDD-FC75107C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350C-6B33-CA79-7EAD-192BA3A3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3725-9FB0-2025-707B-91C01C29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A29D-9C03-B98E-7F5E-E459F20E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B20C-6B7F-7663-3479-FC5ED07C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9F13-99D4-A81D-272D-63C6CEA0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357-8D94-6B0A-DB4E-37396AD2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5DCB-08AD-F3C5-C3AD-092073AE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AC31-C350-BE77-1CFD-1A0BAF9E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27F0B-4502-04C5-A8EE-E6C1E03C5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4FE6-6863-CAB4-11A1-14F06564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65BE-5FDD-79FC-07B4-8156C922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60F6-9023-3A4A-BE00-5EE375D5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8DF8-E4FE-8756-B412-2E139203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D551-2D8E-6CEC-3036-6E798368F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0DF05-A4B6-3C09-C200-5B145965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9D1F4-C3F2-04B1-5895-3A1D55E0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84A39-358E-2D20-93E9-5C645BA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7909E-51C2-F4F3-3FA9-44F4C1B4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2B77-9850-32A0-6BC7-F629FD98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7D75-8CD3-9115-9AEC-29569C271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982D-6100-0C41-C6F8-8C53B9EBA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33B32-3AB7-3D73-FCD2-DAD3F837A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0A831-23CA-3EBF-EDEB-198F4CDD0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82D44-3C37-36E3-2F0C-D1146671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1FEEA-76D8-C1D9-AB5B-1F17BC9F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6A5F0-ABF9-C1B8-430C-B9ACEDFF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BE3F-1B8C-AD49-F014-B59FCF45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00C6-FC5F-ABAF-A41B-719B8C49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9787-EE62-7975-1BDC-2A83BA53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899F7-0B3D-4D9C-81D9-5EB7D41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8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95C8-40E3-240D-F721-5BF2582F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B3B27-BA53-3634-D681-5718E38E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8E2D7-EAB8-B1C3-2BA0-DC8D046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4F71-020B-ABEE-5572-D19D6C27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C80E-E052-4186-BAE3-DBD37E8C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C15F-1E68-30A0-392E-9EBB14DC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0C876-62C3-48AC-22F0-E39F7811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D2DF7-815D-A111-99BD-93C15472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F2805-A7D9-1D39-B3E7-8394C3C5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B724-C123-D6BC-EE1F-55D30A82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CA823-030A-9BB9-D4A9-6B4AE53D6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737F8-E0FA-D68A-2E82-F0BD100D3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8302A-6FCD-5F63-F537-433DC0C3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D0122-CF53-9825-189F-F95019E9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6244E-49C7-1148-04A9-BDFCEC05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58D0D-55F0-1303-5AA9-003C578B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5C53D-CDAB-5B32-8D77-087C2480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F30E-A293-14BA-EC4A-4E360FA17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5D97-E014-4AA1-9CEA-6456621FC5B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EB0A-ED72-3597-B79D-6E0ED0138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2E83-C35F-CD15-CB98-680459B0F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3F6D7-5226-4011-A581-0B078CEA8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F96-DD63-5A29-AE2A-FECB6D91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29" y="2766218"/>
            <a:ext cx="9874542" cy="1325563"/>
          </a:xfrm>
        </p:spPr>
        <p:txBody>
          <a:bodyPr>
            <a:noAutofit/>
          </a:bodyPr>
          <a:lstStyle/>
          <a:p>
            <a:r>
              <a:rPr lang="en-US" sz="6000" b="1" i="0" dirty="0">
                <a:effectLst/>
              </a:rPr>
              <a:t>PRIMER IN MACHINE LEARNING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033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C0BE-19E4-85C9-03A2-EEEBADEBF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BF47F-6169-C40F-B743-6DEB98CA8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CD5-852E-53CE-CFF4-1E4EA410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4" y="0"/>
            <a:ext cx="11861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50A9C-2D4F-29EC-BD0C-A2C5FC66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58" b="1"/>
          <a:stretch/>
        </p:blipFill>
        <p:spPr>
          <a:xfrm>
            <a:off x="684575" y="685800"/>
            <a:ext cx="108216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0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B142-17AD-3602-2566-B59082D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D783-E456-D710-612C-56EAE290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DA9D5-C8F7-B80E-7F4D-4DB7D05A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F3ED-6626-A033-C9E3-EBDD3B8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F7F1-9831-00E0-472F-9E941297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B3EEA-4DC1-D4C2-67D0-C16726DD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15" y="510766"/>
            <a:ext cx="10089170" cy="58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6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81C4F-5B54-998B-4C38-57D9A4D8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Activity Recognition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8C8B7-745F-DF0A-BAF4-AE6523EA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4" y="2610545"/>
            <a:ext cx="2832069" cy="2933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5700-B2A4-43FC-22FB-368DB744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610546"/>
            <a:ext cx="2748704" cy="3609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A2DB4-24A4-D492-4C14-E2CB80957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101" y="2610545"/>
            <a:ext cx="2428060" cy="36092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2A65B3-E125-A6B6-9E05-117E610B2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478" y="2610545"/>
            <a:ext cx="2748705" cy="41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81C4F-5B54-998B-4C38-57D9A4D8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Activity Recognition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6D3E7-9DC2-0F78-97C7-F626FFE1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1976867"/>
            <a:ext cx="12192000" cy="46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6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PRIMER IN MACHINE LEARNING</vt:lpstr>
      <vt:lpstr>PowerPoint Presentation</vt:lpstr>
      <vt:lpstr>PowerPoint Presentation</vt:lpstr>
      <vt:lpstr>PowerPoint Presentation</vt:lpstr>
      <vt:lpstr>PowerPoint Presentation</vt:lpstr>
      <vt:lpstr>Activity Recognition</vt:lpstr>
      <vt:lpstr>Activity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Alperen OVAK</dc:creator>
  <cp:lastModifiedBy>Alperen OVAK</cp:lastModifiedBy>
  <cp:revision>2</cp:revision>
  <dcterms:created xsi:type="dcterms:W3CDTF">2023-10-29T20:49:59Z</dcterms:created>
  <dcterms:modified xsi:type="dcterms:W3CDTF">2023-11-01T10:03:54Z</dcterms:modified>
</cp:coreProperties>
</file>