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791" y="2925825"/>
            <a:ext cx="2269490" cy="120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Alperen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Şükrü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Keskin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211216025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754" y="1349123"/>
            <a:ext cx="4286059" cy="10311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958" y="874521"/>
            <a:ext cx="2626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Kredi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Kart Ekleme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9080804"/>
            <a:ext cx="5468620" cy="62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ekranda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</a:t>
            </a:r>
            <a:r>
              <a:rPr dirty="0" sz="1800" spc="-5">
                <a:latin typeface="Calibri"/>
                <a:cs typeface="Calibri"/>
              </a:rPr>
              <a:t> bakiye</a:t>
            </a:r>
            <a:r>
              <a:rPr dirty="0" sz="1800">
                <a:latin typeface="Calibri"/>
                <a:cs typeface="Calibri"/>
              </a:rPr>
              <a:t> yüklemek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ödeme yapmak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için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kredi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kartını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uygulamaya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eklemek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için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ekranı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kullanıyor.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830" y="1772411"/>
            <a:ext cx="3152521" cy="68240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805" y="874521"/>
            <a:ext cx="4314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Geçmiş Kiralamaları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Görüntüleme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370569"/>
            <a:ext cx="5645150" cy="9277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10"/>
              </a:spcBef>
            </a:pPr>
            <a:r>
              <a:rPr dirty="0" sz="1800">
                <a:latin typeface="Calibri"/>
                <a:cs typeface="Calibri"/>
              </a:rPr>
              <a:t>Bu ekranda </a:t>
            </a:r>
            <a:r>
              <a:rPr dirty="0" sz="1800" spc="-5">
                <a:latin typeface="Calibri"/>
                <a:cs typeface="Calibri"/>
              </a:rPr>
              <a:t>kullanıcı daha </a:t>
            </a:r>
            <a:r>
              <a:rPr dirty="0" sz="1800">
                <a:latin typeface="Calibri"/>
                <a:cs typeface="Calibri"/>
              </a:rPr>
              <a:t>önceden yaptığı </a:t>
            </a:r>
            <a:r>
              <a:rPr dirty="0" sz="1800" spc="-5">
                <a:latin typeface="Calibri"/>
                <a:cs typeface="Calibri"/>
              </a:rPr>
              <a:t>kiralamaları, daha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önceden yaptığı </a:t>
            </a:r>
            <a:r>
              <a:rPr dirty="0" sz="1800" spc="-5">
                <a:latin typeface="Calibri"/>
                <a:cs typeface="Calibri"/>
              </a:rPr>
              <a:t>kiralamaların </a:t>
            </a:r>
            <a:r>
              <a:rPr dirty="0" sz="1800">
                <a:latin typeface="Calibri"/>
                <a:cs typeface="Calibri"/>
              </a:rPr>
              <a:t>kaç gün </a:t>
            </a:r>
            <a:r>
              <a:rPr dirty="0" sz="1800" spc="-5">
                <a:latin typeface="Calibri"/>
                <a:cs typeface="Calibri"/>
              </a:rPr>
              <a:t>sürdüğünü, daha </a:t>
            </a:r>
            <a:r>
              <a:rPr dirty="0" sz="1800">
                <a:latin typeface="Calibri"/>
                <a:cs typeface="Calibri"/>
              </a:rPr>
              <a:t> önceden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yaptığı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kiralamalara </a:t>
            </a:r>
            <a:r>
              <a:rPr dirty="0" sz="1800">
                <a:latin typeface="Calibri"/>
                <a:cs typeface="Calibri"/>
              </a:rPr>
              <a:t>ne kadar</a:t>
            </a:r>
            <a:r>
              <a:rPr dirty="0" sz="1800" spc="-5">
                <a:latin typeface="Calibri"/>
                <a:cs typeface="Calibri"/>
              </a:rPr>
              <a:t> ödediğini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görüyor.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0110" y="1234312"/>
            <a:ext cx="3260090" cy="70572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3742" y="874521"/>
            <a:ext cx="15113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Ayarlar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753093"/>
            <a:ext cx="5163185" cy="9277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alibri"/>
                <a:cs typeface="Calibri"/>
              </a:rPr>
              <a:t>Bu ekranda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mailini,</a:t>
            </a:r>
            <a:r>
              <a:rPr dirty="0" sz="1800" spc="-5">
                <a:latin typeface="Calibri"/>
                <a:cs typeface="Calibri"/>
              </a:rPr>
              <a:t> şifresini, uygulama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dilini,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libri"/>
                <a:cs typeface="Calibri"/>
              </a:rPr>
              <a:t>kullandığı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birimini,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uygulamanın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temasını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değiştire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800" spc="-5">
                <a:latin typeface="Calibri"/>
                <a:cs typeface="Calibri"/>
              </a:rPr>
              <a:t>bilecek.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954" y="1336547"/>
            <a:ext cx="3200146" cy="69355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482" y="1278382"/>
            <a:ext cx="1100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Yan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Menü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5101" y="2141473"/>
            <a:ext cx="3150235" cy="68193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51661"/>
            <a:ext cx="4998720" cy="10579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Calibri"/>
                <a:cs typeface="Calibri"/>
              </a:rPr>
              <a:t>Bu </a:t>
            </a:r>
            <a:r>
              <a:rPr dirty="0" sz="1800" spc="-5">
                <a:latin typeface="Calibri"/>
                <a:cs typeface="Calibri"/>
              </a:rPr>
              <a:t>menüde kullanıcı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kart</a:t>
            </a:r>
            <a:r>
              <a:rPr dirty="0" sz="1800" spc="-5">
                <a:latin typeface="Calibri"/>
                <a:cs typeface="Calibri"/>
              </a:rPr>
              <a:t> ekleme</a:t>
            </a:r>
            <a:r>
              <a:rPr dirty="0" sz="1800">
                <a:latin typeface="Calibri"/>
                <a:cs typeface="Calibri"/>
              </a:rPr>
              <a:t> ekranı,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önceki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800" spc="-5">
                <a:latin typeface="Calibri"/>
                <a:cs typeface="Calibri"/>
              </a:rPr>
              <a:t>kiralamalarına,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ayarlara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 </a:t>
            </a:r>
            <a:r>
              <a:rPr dirty="0" sz="1800" spc="-5">
                <a:latin typeface="Calibri"/>
                <a:cs typeface="Calibri"/>
              </a:rPr>
              <a:t>hesabından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çıkışa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ulaşıyor.</a:t>
            </a:r>
            <a:endParaRPr sz="1800">
              <a:latin typeface="Calibri"/>
              <a:cs typeface="Calibri"/>
            </a:endParaRPr>
          </a:p>
          <a:p>
            <a:pPr algn="ctr" marL="788035">
              <a:lnSpc>
                <a:spcPct val="100000"/>
              </a:lnSpc>
              <a:spcBef>
                <a:spcPts val="1000"/>
              </a:spcBef>
            </a:pPr>
            <a:r>
              <a:rPr dirty="0" sz="2000" b="1">
                <a:latin typeface="Calibri"/>
                <a:cs typeface="Calibri"/>
              </a:rPr>
              <a:t>App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2917825"/>
            <a:ext cx="5399405" cy="62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App Barda </a:t>
            </a:r>
            <a:r>
              <a:rPr dirty="0" sz="1800" spc="-5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yan </a:t>
            </a:r>
            <a:r>
              <a:rPr dirty="0" sz="1800" spc="-5">
                <a:latin typeface="Calibri"/>
                <a:cs typeface="Calibri"/>
              </a:rPr>
              <a:t>menüye erişebiliyor hangi </a:t>
            </a:r>
            <a:r>
              <a:rPr dirty="0" sz="1800">
                <a:latin typeface="Calibri"/>
                <a:cs typeface="Calibri"/>
              </a:rPr>
              <a:t>sayfada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olduğunu </a:t>
            </a:r>
            <a:r>
              <a:rPr dirty="0" sz="1800">
                <a:latin typeface="Calibri"/>
                <a:cs typeface="Calibri"/>
              </a:rPr>
              <a:t>ve </a:t>
            </a:r>
            <a:r>
              <a:rPr dirty="0" sz="1800" spc="-5">
                <a:latin typeface="Calibri"/>
                <a:cs typeface="Calibri"/>
              </a:rPr>
              <a:t>bakiyesini </a:t>
            </a:r>
            <a:r>
              <a:rPr dirty="0" sz="1800">
                <a:latin typeface="Calibri"/>
                <a:cs typeface="Calibri"/>
              </a:rPr>
              <a:t>görebiliyor.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8923" y="6264020"/>
            <a:ext cx="2442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Bottom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Navigation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764" y="7811261"/>
            <a:ext cx="5575935" cy="12293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alibri"/>
                <a:cs typeface="Calibri"/>
              </a:rPr>
              <a:t>Bottom</a:t>
            </a:r>
            <a:r>
              <a:rPr dirty="0" sz="1800" spc="-5">
                <a:latin typeface="Calibri"/>
                <a:cs typeface="Calibri"/>
              </a:rPr>
              <a:t> Navigation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Barda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sayfalar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arası</a:t>
            </a:r>
            <a:r>
              <a:rPr dirty="0" sz="1800" spc="-5">
                <a:latin typeface="Calibri"/>
                <a:cs typeface="Calibri"/>
              </a:rPr>
              <a:t> geçiş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</a:pPr>
            <a:r>
              <a:rPr dirty="0" sz="1800" spc="-5">
                <a:latin typeface="Calibri"/>
                <a:cs typeface="Calibri"/>
              </a:rPr>
              <a:t>yapabiliyor</a:t>
            </a:r>
            <a:r>
              <a:rPr dirty="0" sz="1800">
                <a:latin typeface="Calibri"/>
                <a:cs typeface="Calibri"/>
              </a:rPr>
              <a:t> ve hangi </a:t>
            </a:r>
            <a:r>
              <a:rPr dirty="0" sz="1800" spc="-5">
                <a:latin typeface="Calibri"/>
                <a:cs typeface="Calibri"/>
              </a:rPr>
              <a:t>sayfada </a:t>
            </a:r>
            <a:r>
              <a:rPr dirty="0" sz="1800">
                <a:latin typeface="Calibri"/>
                <a:cs typeface="Calibri"/>
              </a:rPr>
              <a:t>ise o</a:t>
            </a:r>
            <a:r>
              <a:rPr dirty="0" sz="1800" spc="-5">
                <a:latin typeface="Calibri"/>
                <a:cs typeface="Calibri"/>
              </a:rPr>
              <a:t> sayfanın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ikonu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beyaz</a:t>
            </a:r>
            <a:r>
              <a:rPr dirty="0" sz="1800">
                <a:latin typeface="Calibri"/>
                <a:cs typeface="Calibri"/>
              </a:rPr>
              <a:t> renk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oluyor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böylece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burdanda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hangi</a:t>
            </a:r>
            <a:r>
              <a:rPr dirty="0" sz="1800" spc="-5">
                <a:latin typeface="Calibri"/>
                <a:cs typeface="Calibri"/>
              </a:rPr>
              <a:t> sayfada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olduğunu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libri"/>
                <a:cs typeface="Calibri"/>
              </a:rPr>
              <a:t>görebiliyor.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605" y="2040623"/>
            <a:ext cx="5753100" cy="789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05" y="6723926"/>
            <a:ext cx="5753100" cy="999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8523" y="874521"/>
            <a:ext cx="12230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Giriş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561069"/>
            <a:ext cx="5497830" cy="92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Kiralama uygulamamıza girdiğimizde bizi bu </a:t>
            </a:r>
            <a:r>
              <a:rPr dirty="0" sz="1800">
                <a:latin typeface="Calibri"/>
                <a:cs typeface="Calibri"/>
              </a:rPr>
              <a:t>sayfa </a:t>
            </a:r>
            <a:r>
              <a:rPr dirty="0" sz="1800" spc="-5">
                <a:latin typeface="Calibri"/>
                <a:cs typeface="Calibri"/>
              </a:rPr>
              <a:t>karşılıyor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“Get </a:t>
            </a:r>
            <a:r>
              <a:rPr dirty="0" sz="1800" spc="-5">
                <a:latin typeface="Calibri"/>
                <a:cs typeface="Calibri"/>
              </a:rPr>
              <a:t>Start” </a:t>
            </a:r>
            <a:r>
              <a:rPr dirty="0" sz="1800">
                <a:latin typeface="Calibri"/>
                <a:cs typeface="Calibri"/>
              </a:rPr>
              <a:t>kutusuna </a:t>
            </a:r>
            <a:r>
              <a:rPr dirty="0" sz="1800" spc="-5">
                <a:latin typeface="Calibri"/>
                <a:cs typeface="Calibri"/>
              </a:rPr>
              <a:t>bastığımızda ise bizi uygulamamızın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içine yönlendiriyor.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404" y="1907285"/>
            <a:ext cx="2855595" cy="6181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326" y="874521"/>
            <a:ext cx="2834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Araçların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Bulunduğu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490965"/>
            <a:ext cx="5773420" cy="122809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Calibri"/>
                <a:cs typeface="Calibri"/>
              </a:rPr>
              <a:t>Bu ekranda </a:t>
            </a:r>
            <a:r>
              <a:rPr dirty="0" sz="1800" spc="-5">
                <a:latin typeface="Calibri"/>
                <a:cs typeface="Calibri"/>
              </a:rPr>
              <a:t>kiralanmaya hazır olan</a:t>
            </a:r>
            <a:r>
              <a:rPr dirty="0" sz="1800">
                <a:latin typeface="Calibri"/>
                <a:cs typeface="Calibri"/>
              </a:rPr>
              <a:t> arabalar</a:t>
            </a:r>
            <a:r>
              <a:rPr dirty="0" sz="1800" spc="-5">
                <a:latin typeface="Calibri"/>
                <a:cs typeface="Calibri"/>
              </a:rPr>
              <a:t> sergileniyor.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libri"/>
                <a:cs typeface="Calibri"/>
              </a:rPr>
              <a:t>Kullanıcı araçların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üstüne bastığı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zaman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araba </a:t>
            </a:r>
            <a:r>
              <a:rPr dirty="0" sz="1800" spc="-5">
                <a:latin typeface="Calibri"/>
                <a:cs typeface="Calibri"/>
              </a:rPr>
              <a:t>hakkında </a:t>
            </a:r>
            <a:r>
              <a:rPr dirty="0" sz="1800">
                <a:latin typeface="Calibri"/>
                <a:cs typeface="Calibri"/>
              </a:rPr>
              <a:t>daha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15"/>
              </a:spcBef>
            </a:pPr>
            <a:r>
              <a:rPr dirty="0" sz="1800" spc="-5">
                <a:latin typeface="Calibri"/>
                <a:cs typeface="Calibri"/>
              </a:rPr>
              <a:t>detaylı bilgi</a:t>
            </a:r>
            <a:r>
              <a:rPr dirty="0" sz="1800">
                <a:latin typeface="Calibri"/>
                <a:cs typeface="Calibri"/>
              </a:rPr>
              <a:t> almak </a:t>
            </a:r>
            <a:r>
              <a:rPr dirty="0" sz="1800" spc="-5">
                <a:latin typeface="Calibri"/>
                <a:cs typeface="Calibri"/>
              </a:rPr>
              <a:t>için </a:t>
            </a:r>
            <a:r>
              <a:rPr dirty="0" sz="1800">
                <a:latin typeface="Calibri"/>
                <a:cs typeface="Calibri"/>
              </a:rPr>
              <a:t>arabanın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bilgilerinin bulunduğu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sayfaya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yönlendiriliyor.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554" y="1907285"/>
            <a:ext cx="2742946" cy="5937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1342" y="874521"/>
            <a:ext cx="1816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Filtreleme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650985"/>
            <a:ext cx="5505450" cy="626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ekranda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aradığı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kriterdeki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arabalara </a:t>
            </a:r>
            <a:r>
              <a:rPr dirty="0" sz="1800" spc="-5">
                <a:latin typeface="Calibri"/>
                <a:cs typeface="Calibri"/>
              </a:rPr>
              <a:t>daha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kolay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libri"/>
                <a:cs typeface="Calibri"/>
              </a:rPr>
              <a:t>ulaşmak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için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filtreleme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yapabiliyor.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855" y="1738883"/>
            <a:ext cx="2752724" cy="5958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9339" y="874521"/>
            <a:ext cx="1882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Araba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Bilgi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652509"/>
            <a:ext cx="5429250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 ekranda </a:t>
            </a:r>
            <a:r>
              <a:rPr dirty="0" sz="1800" spc="-10">
                <a:latin typeface="Calibri"/>
                <a:cs typeface="Calibri"/>
              </a:rPr>
              <a:t>kullanıcı </a:t>
            </a:r>
            <a:r>
              <a:rPr dirty="0" sz="1800">
                <a:latin typeface="Calibri"/>
                <a:cs typeface="Calibri"/>
              </a:rPr>
              <a:t>arabanın detaylı </a:t>
            </a:r>
            <a:r>
              <a:rPr dirty="0" sz="1800" spc="-5">
                <a:latin typeface="Calibri"/>
                <a:cs typeface="Calibri"/>
              </a:rPr>
              <a:t>bilgisine ulaşıp </a:t>
            </a:r>
            <a:r>
              <a:rPr dirty="0" sz="1800">
                <a:latin typeface="Calibri"/>
                <a:cs typeface="Calibri"/>
              </a:rPr>
              <a:t>araba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hakkında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daha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fazla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fikre</a:t>
            </a:r>
            <a:r>
              <a:rPr dirty="0" sz="1800">
                <a:latin typeface="Calibri"/>
                <a:cs typeface="Calibri"/>
              </a:rPr>
              <a:t> sahip</a:t>
            </a:r>
            <a:r>
              <a:rPr dirty="0" sz="1800" spc="-5">
                <a:latin typeface="Calibri"/>
                <a:cs typeface="Calibri"/>
              </a:rPr>
              <a:t> oluyor.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435" y="1772411"/>
            <a:ext cx="2885440" cy="6399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3179" y="874521"/>
            <a:ext cx="1395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Favori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983268"/>
            <a:ext cx="5640070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ekranda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</a:t>
            </a:r>
            <a:r>
              <a:rPr dirty="0" sz="1800" spc="-5">
                <a:latin typeface="Calibri"/>
                <a:cs typeface="Calibri"/>
              </a:rPr>
              <a:t> beğendiği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arabaları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favorisine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ekleyerek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daha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kolay kiralayabiliyor.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054" y="1738883"/>
            <a:ext cx="3124072" cy="6762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654" y="874521"/>
            <a:ext cx="1394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Harita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9131096"/>
            <a:ext cx="5738495" cy="626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ekranda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kiralamış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olduğu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arabaya, </a:t>
            </a:r>
            <a:r>
              <a:rPr dirty="0" sz="1800" spc="-5">
                <a:latin typeface="Calibri"/>
                <a:cs typeface="Calibri"/>
              </a:rPr>
              <a:t>gitmek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istediği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Calibri"/>
                <a:cs typeface="Calibri"/>
              </a:rPr>
              <a:t>yere uygulama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içinden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bulunan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haritadan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yol</a:t>
            </a:r>
            <a:r>
              <a:rPr dirty="0" sz="1800" spc="-5">
                <a:latin typeface="Calibri"/>
                <a:cs typeface="Calibri"/>
              </a:rPr>
              <a:t> tarifi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alabilecek.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979" y="1336547"/>
            <a:ext cx="3562350" cy="7710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6310" y="874521"/>
            <a:ext cx="1570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Bildirim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8632697"/>
            <a:ext cx="4306570" cy="6261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Calibri"/>
                <a:cs typeface="Calibri"/>
              </a:rPr>
              <a:t>Bu ekranda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 </a:t>
            </a:r>
            <a:r>
              <a:rPr dirty="0" sz="1800" spc="-5">
                <a:latin typeface="Calibri"/>
                <a:cs typeface="Calibri"/>
              </a:rPr>
              <a:t>kendine </a:t>
            </a:r>
            <a:r>
              <a:rPr dirty="0" sz="1800">
                <a:latin typeface="Calibri"/>
                <a:cs typeface="Calibri"/>
              </a:rPr>
              <a:t>gelen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bildirimleri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libri"/>
                <a:cs typeface="Calibri"/>
              </a:rPr>
              <a:t>görüntüleyebilecek.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279" y="1336547"/>
            <a:ext cx="3333496" cy="72156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874521"/>
            <a:ext cx="1310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Profil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Ekranı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9210243"/>
            <a:ext cx="5741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ekranda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kullanıcı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kendi</a:t>
            </a:r>
            <a:r>
              <a:rPr dirty="0" sz="1800" spc="-5">
                <a:latin typeface="Calibri"/>
                <a:cs typeface="Calibri"/>
              </a:rPr>
              <a:t> profilini</a:t>
            </a:r>
            <a:r>
              <a:rPr dirty="0" sz="1800">
                <a:latin typeface="Calibri"/>
                <a:cs typeface="Calibri"/>
              </a:rPr>
              <a:t> ve </a:t>
            </a:r>
            <a:r>
              <a:rPr dirty="0" sz="1800" spc="-5">
                <a:latin typeface="Calibri"/>
                <a:cs typeface="Calibri"/>
              </a:rPr>
              <a:t>kredi kartlarını </a:t>
            </a:r>
            <a:r>
              <a:rPr dirty="0" sz="1800">
                <a:latin typeface="Calibri"/>
                <a:cs typeface="Calibri"/>
              </a:rPr>
              <a:t>görüyor.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954" y="1772411"/>
            <a:ext cx="3200272" cy="69275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211216025</dc:creator>
  <dcterms:created xsi:type="dcterms:W3CDTF">2023-01-19T07:37:38Z</dcterms:created>
  <dcterms:modified xsi:type="dcterms:W3CDTF">2023-01-19T07:37:38Z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2023-01-17T00:00:00Z</vt:filetime>
  </property>
  <property fmtid="{D5CDD505-2E9C-101B-9397-08002B2CF9AE}" pid="3" name="Creator">
    <vt:lpwstr>Microsoft® Word Microsoft 365 için</vt:lpwstr>
  </property>
  <property fmtid="{D5CDD505-2E9C-101B-9397-08002B2CF9AE}" pid="4" name="LastSaved">
    <vt:filetime>2023-01-19T00:00:00Z</vt:filetime>
  </property>
</Properties>
</file>