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F57"/>
    <a:srgbClr val="1D4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5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svg"/><Relationship Id="rId1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33.png"/><Relationship Id="rId6" Type="http://schemas.openxmlformats.org/officeDocument/2006/relationships/image" Target="../media/image32.svg"/><Relationship Id="rId5" Type="http://schemas.openxmlformats.org/officeDocument/2006/relationships/image" Target="../media/image35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37.svg"/><Relationship Id="rId1" Type="http://schemas.openxmlformats.org/officeDocument/2006/relationships/image" Target="../media/image44.png"/><Relationship Id="rId6" Type="http://schemas.openxmlformats.org/officeDocument/2006/relationships/image" Target="../media/image41.svg"/><Relationship Id="rId5" Type="http://schemas.openxmlformats.org/officeDocument/2006/relationships/image" Target="../media/image46.png"/><Relationship Id="rId4" Type="http://schemas.openxmlformats.org/officeDocument/2006/relationships/image" Target="../media/image3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svg"/><Relationship Id="rId1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64052D-5DBB-4943-9595-58F34A85A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6AEDD4-E805-4D3B-BA83-DA72363D41CA}">
      <dgm:prSet/>
      <dgm:spPr/>
      <dgm:t>
        <a:bodyPr/>
        <a:lstStyle/>
        <a:p>
          <a:r>
            <a:rPr lang="tr-TR"/>
            <a:t>Web based customer support system.</a:t>
          </a:r>
          <a:endParaRPr lang="en-US"/>
        </a:p>
      </dgm:t>
    </dgm:pt>
    <dgm:pt modelId="{67A7BE70-F151-4A35-95FD-B20DF3D42B98}" type="parTrans" cxnId="{008A2B65-F487-4D5C-B8E2-97F3FEA05E2B}">
      <dgm:prSet/>
      <dgm:spPr/>
      <dgm:t>
        <a:bodyPr/>
        <a:lstStyle/>
        <a:p>
          <a:endParaRPr lang="en-US"/>
        </a:p>
      </dgm:t>
    </dgm:pt>
    <dgm:pt modelId="{0AB4E6E4-ACE4-477A-8054-EA20E6C0BB25}" type="sibTrans" cxnId="{008A2B65-F487-4D5C-B8E2-97F3FEA05E2B}">
      <dgm:prSet/>
      <dgm:spPr/>
      <dgm:t>
        <a:bodyPr/>
        <a:lstStyle/>
        <a:p>
          <a:endParaRPr lang="en-US"/>
        </a:p>
      </dgm:t>
    </dgm:pt>
    <dgm:pt modelId="{79F06E05-E295-49D5-B0D2-153EA26782F1}">
      <dgm:prSet/>
      <dgm:spPr/>
      <dgm:t>
        <a:bodyPr/>
        <a:lstStyle/>
        <a:p>
          <a:r>
            <a:rPr lang="tr-TR"/>
            <a:t>Supported by machine learning concept.</a:t>
          </a:r>
          <a:endParaRPr lang="en-US"/>
        </a:p>
      </dgm:t>
    </dgm:pt>
    <dgm:pt modelId="{1927A0DA-63AF-4AD6-BC40-E99485C8C741}" type="parTrans" cxnId="{08186077-E08A-4BDE-9B2B-FE349C22100B}">
      <dgm:prSet/>
      <dgm:spPr/>
      <dgm:t>
        <a:bodyPr/>
        <a:lstStyle/>
        <a:p>
          <a:endParaRPr lang="en-US"/>
        </a:p>
      </dgm:t>
    </dgm:pt>
    <dgm:pt modelId="{E84E9210-C91E-4F26-934B-AB11BEF6786B}" type="sibTrans" cxnId="{08186077-E08A-4BDE-9B2B-FE349C22100B}">
      <dgm:prSet/>
      <dgm:spPr/>
      <dgm:t>
        <a:bodyPr/>
        <a:lstStyle/>
        <a:p>
          <a:endParaRPr lang="en-US"/>
        </a:p>
      </dgm:t>
    </dgm:pt>
    <dgm:pt modelId="{E21F8699-FCCC-4891-832B-DAFC64FFDB8E}">
      <dgm:prSet/>
      <dgm:spPr/>
      <dgm:t>
        <a:bodyPr/>
        <a:lstStyle/>
        <a:p>
          <a:r>
            <a:rPr lang="tr-TR" dirty="0"/>
            <a:t>Simple </a:t>
          </a:r>
          <a:r>
            <a:rPr lang="tr-TR" dirty="0" err="1"/>
            <a:t>user</a:t>
          </a:r>
          <a:r>
            <a:rPr lang="tr-TR" dirty="0"/>
            <a:t> </a:t>
          </a:r>
          <a:r>
            <a:rPr lang="tr-TR" dirty="0" err="1"/>
            <a:t>interface</a:t>
          </a:r>
          <a:r>
            <a:rPr lang="tr-TR" dirty="0"/>
            <a:t> </a:t>
          </a:r>
          <a:r>
            <a:rPr lang="tr-TR" dirty="0" err="1"/>
            <a:t>between</a:t>
          </a:r>
          <a:r>
            <a:rPr lang="tr-TR" dirty="0"/>
            <a:t> </a:t>
          </a:r>
          <a:r>
            <a:rPr lang="tr-TR" dirty="0" err="1"/>
            <a:t>customers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expert</a:t>
          </a:r>
          <a:r>
            <a:rPr lang="tr-TR" dirty="0"/>
            <a:t>.</a:t>
          </a:r>
          <a:endParaRPr lang="en-US" dirty="0"/>
        </a:p>
      </dgm:t>
    </dgm:pt>
    <dgm:pt modelId="{B885159F-D08F-4ECE-BBA2-12FA1FDE2300}" type="parTrans" cxnId="{8187D2AF-2754-42C2-B222-BF04AF151FC2}">
      <dgm:prSet/>
      <dgm:spPr/>
      <dgm:t>
        <a:bodyPr/>
        <a:lstStyle/>
        <a:p>
          <a:endParaRPr lang="en-US"/>
        </a:p>
      </dgm:t>
    </dgm:pt>
    <dgm:pt modelId="{6E079624-ED00-4DA6-83F8-B441EC77810F}" type="sibTrans" cxnId="{8187D2AF-2754-42C2-B222-BF04AF151FC2}">
      <dgm:prSet/>
      <dgm:spPr/>
      <dgm:t>
        <a:bodyPr/>
        <a:lstStyle/>
        <a:p>
          <a:endParaRPr lang="en-US"/>
        </a:p>
      </dgm:t>
    </dgm:pt>
    <dgm:pt modelId="{679ED964-3E62-4DAE-A682-F5FD235C5F5B}" type="pres">
      <dgm:prSet presAssocID="{B064052D-5DBB-4943-9595-58F34A85A45A}" presName="root" presStyleCnt="0">
        <dgm:presLayoutVars>
          <dgm:dir/>
          <dgm:resizeHandles val="exact"/>
        </dgm:presLayoutVars>
      </dgm:prSet>
      <dgm:spPr/>
    </dgm:pt>
    <dgm:pt modelId="{E409F495-40AD-4E59-962A-5DC940C4D6CE}" type="pres">
      <dgm:prSet presAssocID="{F16AEDD4-E805-4D3B-BA83-DA72363D41CA}" presName="compNode" presStyleCnt="0"/>
      <dgm:spPr/>
    </dgm:pt>
    <dgm:pt modelId="{6F9315A6-C936-4B9D-B9AC-3407B402F091}" type="pres">
      <dgm:prSet presAssocID="{F16AEDD4-E805-4D3B-BA83-DA72363D41CA}" presName="bgRect" presStyleLbl="bgShp" presStyleIdx="0" presStyleCnt="3"/>
      <dgm:spPr/>
    </dgm:pt>
    <dgm:pt modelId="{E9058282-7F00-4558-A0F9-97C3BCF14706}" type="pres">
      <dgm:prSet presAssocID="{F16AEDD4-E805-4D3B-BA83-DA72363D41CA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51710AF-5A12-45BD-B17A-B1590D1CE5F6}" type="pres">
      <dgm:prSet presAssocID="{F16AEDD4-E805-4D3B-BA83-DA72363D41CA}" presName="spaceRect" presStyleCnt="0"/>
      <dgm:spPr/>
    </dgm:pt>
    <dgm:pt modelId="{7E63A097-FAD0-4E96-9F4B-459BB99C8E90}" type="pres">
      <dgm:prSet presAssocID="{F16AEDD4-E805-4D3B-BA83-DA72363D41CA}" presName="parTx" presStyleLbl="revTx" presStyleIdx="0" presStyleCnt="3">
        <dgm:presLayoutVars>
          <dgm:chMax val="0"/>
          <dgm:chPref val="0"/>
        </dgm:presLayoutVars>
      </dgm:prSet>
      <dgm:spPr/>
    </dgm:pt>
    <dgm:pt modelId="{F917FE5D-E1A1-4646-A356-22BC375D3DD4}" type="pres">
      <dgm:prSet presAssocID="{0AB4E6E4-ACE4-477A-8054-EA20E6C0BB25}" presName="sibTrans" presStyleCnt="0"/>
      <dgm:spPr/>
    </dgm:pt>
    <dgm:pt modelId="{4E21DA0D-5BF5-4527-88EE-5496331880B2}" type="pres">
      <dgm:prSet presAssocID="{79F06E05-E295-49D5-B0D2-153EA26782F1}" presName="compNode" presStyleCnt="0"/>
      <dgm:spPr/>
    </dgm:pt>
    <dgm:pt modelId="{A253985F-6088-435D-842C-2810DE9C30D0}" type="pres">
      <dgm:prSet presAssocID="{79F06E05-E295-49D5-B0D2-153EA26782F1}" presName="bgRect" presStyleLbl="bgShp" presStyleIdx="1" presStyleCnt="3"/>
      <dgm:spPr/>
    </dgm:pt>
    <dgm:pt modelId="{9FB7575A-2C8E-4BAD-ADA5-7E5FF35BF07B}" type="pres">
      <dgm:prSet presAssocID="{79F06E05-E295-49D5-B0D2-153EA26782F1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ACE28A-C11B-4862-85C2-28A55EB328E1}" type="pres">
      <dgm:prSet presAssocID="{79F06E05-E295-49D5-B0D2-153EA26782F1}" presName="spaceRect" presStyleCnt="0"/>
      <dgm:spPr/>
    </dgm:pt>
    <dgm:pt modelId="{99BF3B43-DD67-4A2A-9C53-7B509B2A7641}" type="pres">
      <dgm:prSet presAssocID="{79F06E05-E295-49D5-B0D2-153EA26782F1}" presName="parTx" presStyleLbl="revTx" presStyleIdx="1" presStyleCnt="3">
        <dgm:presLayoutVars>
          <dgm:chMax val="0"/>
          <dgm:chPref val="0"/>
        </dgm:presLayoutVars>
      </dgm:prSet>
      <dgm:spPr/>
    </dgm:pt>
    <dgm:pt modelId="{7A8A9CB7-C6BF-4C6A-B5EF-C2795A0E0B80}" type="pres">
      <dgm:prSet presAssocID="{E84E9210-C91E-4F26-934B-AB11BEF6786B}" presName="sibTrans" presStyleCnt="0"/>
      <dgm:spPr/>
    </dgm:pt>
    <dgm:pt modelId="{2D9A8B27-4490-491B-B3BC-DB9AEEE8FB3F}" type="pres">
      <dgm:prSet presAssocID="{E21F8699-FCCC-4891-832B-DAFC64FFDB8E}" presName="compNode" presStyleCnt="0"/>
      <dgm:spPr/>
    </dgm:pt>
    <dgm:pt modelId="{48547CDC-2DDA-4E01-9CAA-1870FE261DE1}" type="pres">
      <dgm:prSet presAssocID="{E21F8699-FCCC-4891-832B-DAFC64FFDB8E}" presName="bgRect" presStyleLbl="bgShp" presStyleIdx="2" presStyleCnt="3"/>
      <dgm:spPr/>
    </dgm:pt>
    <dgm:pt modelId="{1917B713-AE23-4344-8591-E3EBD507C8E3}" type="pres">
      <dgm:prSet presAssocID="{E21F8699-FCCC-4891-832B-DAFC64FFDB8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1C61677-9C6A-4391-B114-21A3C95869AB}" type="pres">
      <dgm:prSet presAssocID="{E21F8699-FCCC-4891-832B-DAFC64FFDB8E}" presName="spaceRect" presStyleCnt="0"/>
      <dgm:spPr/>
    </dgm:pt>
    <dgm:pt modelId="{C5AB226F-8968-4478-B823-8507FD2C655C}" type="pres">
      <dgm:prSet presAssocID="{E21F8699-FCCC-4891-832B-DAFC64FFDB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8A2B65-F487-4D5C-B8E2-97F3FEA05E2B}" srcId="{B064052D-5DBB-4943-9595-58F34A85A45A}" destId="{F16AEDD4-E805-4D3B-BA83-DA72363D41CA}" srcOrd="0" destOrd="0" parTransId="{67A7BE70-F151-4A35-95FD-B20DF3D42B98}" sibTransId="{0AB4E6E4-ACE4-477A-8054-EA20E6C0BB25}"/>
    <dgm:cxn modelId="{08186077-E08A-4BDE-9B2B-FE349C22100B}" srcId="{B064052D-5DBB-4943-9595-58F34A85A45A}" destId="{79F06E05-E295-49D5-B0D2-153EA26782F1}" srcOrd="1" destOrd="0" parTransId="{1927A0DA-63AF-4AD6-BC40-E99485C8C741}" sibTransId="{E84E9210-C91E-4F26-934B-AB11BEF6786B}"/>
    <dgm:cxn modelId="{FC4A2B91-BBB1-4E7D-9986-662F96F1D6AA}" type="presOf" srcId="{F16AEDD4-E805-4D3B-BA83-DA72363D41CA}" destId="{7E63A097-FAD0-4E96-9F4B-459BB99C8E90}" srcOrd="0" destOrd="0" presId="urn:microsoft.com/office/officeart/2018/2/layout/IconVerticalSolidList"/>
    <dgm:cxn modelId="{2E4927A3-E3C4-4121-AE6F-FAADB9E845F9}" type="presOf" srcId="{79F06E05-E295-49D5-B0D2-153EA26782F1}" destId="{99BF3B43-DD67-4A2A-9C53-7B509B2A7641}" srcOrd="0" destOrd="0" presId="urn:microsoft.com/office/officeart/2018/2/layout/IconVerticalSolidList"/>
    <dgm:cxn modelId="{8187D2AF-2754-42C2-B222-BF04AF151FC2}" srcId="{B064052D-5DBB-4943-9595-58F34A85A45A}" destId="{E21F8699-FCCC-4891-832B-DAFC64FFDB8E}" srcOrd="2" destOrd="0" parTransId="{B885159F-D08F-4ECE-BBA2-12FA1FDE2300}" sibTransId="{6E079624-ED00-4DA6-83F8-B441EC77810F}"/>
    <dgm:cxn modelId="{413E27B4-9944-4A5F-B266-9554885062E8}" type="presOf" srcId="{B064052D-5DBB-4943-9595-58F34A85A45A}" destId="{679ED964-3E62-4DAE-A682-F5FD235C5F5B}" srcOrd="0" destOrd="0" presId="urn:microsoft.com/office/officeart/2018/2/layout/IconVerticalSolidList"/>
    <dgm:cxn modelId="{F24FDCCD-3AA1-4249-8D24-15E543FD69D1}" type="presOf" srcId="{E21F8699-FCCC-4891-832B-DAFC64FFDB8E}" destId="{C5AB226F-8968-4478-B823-8507FD2C655C}" srcOrd="0" destOrd="0" presId="urn:microsoft.com/office/officeart/2018/2/layout/IconVerticalSolidList"/>
    <dgm:cxn modelId="{7B0EA639-0AEC-49A0-946F-0797D872DDE5}" type="presParOf" srcId="{679ED964-3E62-4DAE-A682-F5FD235C5F5B}" destId="{E409F495-40AD-4E59-962A-5DC940C4D6CE}" srcOrd="0" destOrd="0" presId="urn:microsoft.com/office/officeart/2018/2/layout/IconVerticalSolidList"/>
    <dgm:cxn modelId="{92EB2520-5BB5-4243-B349-19DD7582F887}" type="presParOf" srcId="{E409F495-40AD-4E59-962A-5DC940C4D6CE}" destId="{6F9315A6-C936-4B9D-B9AC-3407B402F091}" srcOrd="0" destOrd="0" presId="urn:microsoft.com/office/officeart/2018/2/layout/IconVerticalSolidList"/>
    <dgm:cxn modelId="{33C84AB1-3DFD-46AD-A36A-136F84EE0DAC}" type="presParOf" srcId="{E409F495-40AD-4E59-962A-5DC940C4D6CE}" destId="{E9058282-7F00-4558-A0F9-97C3BCF14706}" srcOrd="1" destOrd="0" presId="urn:microsoft.com/office/officeart/2018/2/layout/IconVerticalSolidList"/>
    <dgm:cxn modelId="{BE6F8922-719F-43E9-8A28-41591CF9062F}" type="presParOf" srcId="{E409F495-40AD-4E59-962A-5DC940C4D6CE}" destId="{151710AF-5A12-45BD-B17A-B1590D1CE5F6}" srcOrd="2" destOrd="0" presId="urn:microsoft.com/office/officeart/2018/2/layout/IconVerticalSolidList"/>
    <dgm:cxn modelId="{8AB2592B-E06E-4FE4-9F64-A8207B8F86BA}" type="presParOf" srcId="{E409F495-40AD-4E59-962A-5DC940C4D6CE}" destId="{7E63A097-FAD0-4E96-9F4B-459BB99C8E90}" srcOrd="3" destOrd="0" presId="urn:microsoft.com/office/officeart/2018/2/layout/IconVerticalSolidList"/>
    <dgm:cxn modelId="{07B92E74-A08B-4B79-9B1D-3E0A736E6BAF}" type="presParOf" srcId="{679ED964-3E62-4DAE-A682-F5FD235C5F5B}" destId="{F917FE5D-E1A1-4646-A356-22BC375D3DD4}" srcOrd="1" destOrd="0" presId="urn:microsoft.com/office/officeart/2018/2/layout/IconVerticalSolidList"/>
    <dgm:cxn modelId="{949B9C03-58BB-455A-A521-941F9FD023B1}" type="presParOf" srcId="{679ED964-3E62-4DAE-A682-F5FD235C5F5B}" destId="{4E21DA0D-5BF5-4527-88EE-5496331880B2}" srcOrd="2" destOrd="0" presId="urn:microsoft.com/office/officeart/2018/2/layout/IconVerticalSolidList"/>
    <dgm:cxn modelId="{5602317E-E22F-4C08-9D23-27B86870744E}" type="presParOf" srcId="{4E21DA0D-5BF5-4527-88EE-5496331880B2}" destId="{A253985F-6088-435D-842C-2810DE9C30D0}" srcOrd="0" destOrd="0" presId="urn:microsoft.com/office/officeart/2018/2/layout/IconVerticalSolidList"/>
    <dgm:cxn modelId="{6E3D5689-B026-4B8C-A41B-4734C7A14B53}" type="presParOf" srcId="{4E21DA0D-5BF5-4527-88EE-5496331880B2}" destId="{9FB7575A-2C8E-4BAD-ADA5-7E5FF35BF07B}" srcOrd="1" destOrd="0" presId="urn:microsoft.com/office/officeart/2018/2/layout/IconVerticalSolidList"/>
    <dgm:cxn modelId="{DB6570A2-D3B9-4800-8086-2F29962B145C}" type="presParOf" srcId="{4E21DA0D-5BF5-4527-88EE-5496331880B2}" destId="{ACACE28A-C11B-4862-85C2-28A55EB328E1}" srcOrd="2" destOrd="0" presId="urn:microsoft.com/office/officeart/2018/2/layout/IconVerticalSolidList"/>
    <dgm:cxn modelId="{6B133F2A-8D61-4ECE-9DD9-DAF74A2524DE}" type="presParOf" srcId="{4E21DA0D-5BF5-4527-88EE-5496331880B2}" destId="{99BF3B43-DD67-4A2A-9C53-7B509B2A7641}" srcOrd="3" destOrd="0" presId="urn:microsoft.com/office/officeart/2018/2/layout/IconVerticalSolidList"/>
    <dgm:cxn modelId="{EECBD190-ECC5-4045-AD30-75FE3B67D474}" type="presParOf" srcId="{679ED964-3E62-4DAE-A682-F5FD235C5F5B}" destId="{7A8A9CB7-C6BF-4C6A-B5EF-C2795A0E0B80}" srcOrd="3" destOrd="0" presId="urn:microsoft.com/office/officeart/2018/2/layout/IconVerticalSolidList"/>
    <dgm:cxn modelId="{4AE1B2D4-E1F2-4CED-AFAD-86D24EAE2683}" type="presParOf" srcId="{679ED964-3E62-4DAE-A682-F5FD235C5F5B}" destId="{2D9A8B27-4490-491B-B3BC-DB9AEEE8FB3F}" srcOrd="4" destOrd="0" presId="urn:microsoft.com/office/officeart/2018/2/layout/IconVerticalSolidList"/>
    <dgm:cxn modelId="{DDF79BCE-5264-482A-AC47-272ADFC3FB57}" type="presParOf" srcId="{2D9A8B27-4490-491B-B3BC-DB9AEEE8FB3F}" destId="{48547CDC-2DDA-4E01-9CAA-1870FE261DE1}" srcOrd="0" destOrd="0" presId="urn:microsoft.com/office/officeart/2018/2/layout/IconVerticalSolidList"/>
    <dgm:cxn modelId="{C5F96443-A237-469E-8C96-67B4B66059BE}" type="presParOf" srcId="{2D9A8B27-4490-491B-B3BC-DB9AEEE8FB3F}" destId="{1917B713-AE23-4344-8591-E3EBD507C8E3}" srcOrd="1" destOrd="0" presId="urn:microsoft.com/office/officeart/2018/2/layout/IconVerticalSolidList"/>
    <dgm:cxn modelId="{85DDD5F0-3FC6-48BC-9109-3CF585D26FEA}" type="presParOf" srcId="{2D9A8B27-4490-491B-B3BC-DB9AEEE8FB3F}" destId="{E1C61677-9C6A-4391-B114-21A3C95869AB}" srcOrd="2" destOrd="0" presId="urn:microsoft.com/office/officeart/2018/2/layout/IconVerticalSolidList"/>
    <dgm:cxn modelId="{A881B809-A5AC-4359-9B1F-AE5D70A62C4E}" type="presParOf" srcId="{2D9A8B27-4490-491B-B3BC-DB9AEEE8FB3F}" destId="{C5AB226F-8968-4478-B823-8507FD2C65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67CAF9-1A4E-41E8-99CA-9C8D221457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AA0A11-05FA-420D-AB68-9BEF1C6D36E3}">
      <dgm:prSet/>
      <dgm:spPr/>
      <dgm:t>
        <a:bodyPr/>
        <a:lstStyle/>
        <a:p>
          <a:r>
            <a:rPr lang="tr-TR"/>
            <a:t>Huge waste of time &amp; money on customer service staff.</a:t>
          </a:r>
          <a:endParaRPr lang="en-US"/>
        </a:p>
      </dgm:t>
    </dgm:pt>
    <dgm:pt modelId="{DC2AD837-28AD-468C-AEBE-F39B7702973B}" type="parTrans" cxnId="{0C2B86AC-E870-42CF-9958-DE88B922F990}">
      <dgm:prSet/>
      <dgm:spPr/>
      <dgm:t>
        <a:bodyPr/>
        <a:lstStyle/>
        <a:p>
          <a:endParaRPr lang="en-US"/>
        </a:p>
      </dgm:t>
    </dgm:pt>
    <dgm:pt modelId="{F3F4F793-E680-40E8-BEF0-0634A1BFC0E8}" type="sibTrans" cxnId="{0C2B86AC-E870-42CF-9958-DE88B922F990}">
      <dgm:prSet/>
      <dgm:spPr/>
      <dgm:t>
        <a:bodyPr/>
        <a:lstStyle/>
        <a:p>
          <a:endParaRPr lang="en-US"/>
        </a:p>
      </dgm:t>
    </dgm:pt>
    <dgm:pt modelId="{D9DBAC3E-5B5C-4676-B96F-43CFAB58A8D4}">
      <dgm:prSet/>
      <dgm:spPr/>
      <dgm:t>
        <a:bodyPr/>
        <a:lstStyle/>
        <a:p>
          <a:r>
            <a:rPr lang="en-US"/>
            <a:t>Customer dissatisfaction due to late response</a:t>
          </a:r>
          <a:r>
            <a:rPr lang="tr-TR"/>
            <a:t>s</a:t>
          </a:r>
          <a:r>
            <a:rPr lang="en-US"/>
            <a:t>.</a:t>
          </a:r>
        </a:p>
      </dgm:t>
    </dgm:pt>
    <dgm:pt modelId="{1DF65E61-F4A8-45D7-8DDA-62C329DE5C71}" type="parTrans" cxnId="{3C3EF539-520C-4B4B-988B-4AB3D9D91CC9}">
      <dgm:prSet/>
      <dgm:spPr/>
      <dgm:t>
        <a:bodyPr/>
        <a:lstStyle/>
        <a:p>
          <a:endParaRPr lang="en-US"/>
        </a:p>
      </dgm:t>
    </dgm:pt>
    <dgm:pt modelId="{EB6EDFC6-2F78-485A-BF11-811AAEB0BE5D}" type="sibTrans" cxnId="{3C3EF539-520C-4B4B-988B-4AB3D9D91CC9}">
      <dgm:prSet/>
      <dgm:spPr/>
      <dgm:t>
        <a:bodyPr/>
        <a:lstStyle/>
        <a:p>
          <a:endParaRPr lang="en-US"/>
        </a:p>
      </dgm:t>
    </dgm:pt>
    <dgm:pt modelId="{315FD811-F877-4458-9159-52FF0B0ECCEB}" type="pres">
      <dgm:prSet presAssocID="{D867CAF9-1A4E-41E8-99CA-9C8D221457A0}" presName="root" presStyleCnt="0">
        <dgm:presLayoutVars>
          <dgm:dir/>
          <dgm:resizeHandles val="exact"/>
        </dgm:presLayoutVars>
      </dgm:prSet>
      <dgm:spPr/>
    </dgm:pt>
    <dgm:pt modelId="{0E670CBE-A4FE-4419-92FC-C88783E48C57}" type="pres">
      <dgm:prSet presAssocID="{B0AA0A11-05FA-420D-AB68-9BEF1C6D36E3}" presName="compNode" presStyleCnt="0"/>
      <dgm:spPr/>
    </dgm:pt>
    <dgm:pt modelId="{2C42846D-EF4F-45F5-8275-9B27706A553C}" type="pres">
      <dgm:prSet presAssocID="{B0AA0A11-05FA-420D-AB68-9BEF1C6D36E3}" presName="bgRect" presStyleLbl="bgShp" presStyleIdx="0" presStyleCnt="2"/>
      <dgm:spPr/>
    </dgm:pt>
    <dgm:pt modelId="{4CC3ED52-54DA-4808-B27F-08C9C1D9B71A}" type="pres">
      <dgm:prSet presAssocID="{B0AA0A11-05FA-420D-AB68-9BEF1C6D36E3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E05309B-D4A8-41BB-B65B-2451CF1DE4D2}" type="pres">
      <dgm:prSet presAssocID="{B0AA0A11-05FA-420D-AB68-9BEF1C6D36E3}" presName="spaceRect" presStyleCnt="0"/>
      <dgm:spPr/>
    </dgm:pt>
    <dgm:pt modelId="{E385CAE1-8BBB-4DC6-9153-A5E45E744FE5}" type="pres">
      <dgm:prSet presAssocID="{B0AA0A11-05FA-420D-AB68-9BEF1C6D36E3}" presName="parTx" presStyleLbl="revTx" presStyleIdx="0" presStyleCnt="2">
        <dgm:presLayoutVars>
          <dgm:chMax val="0"/>
          <dgm:chPref val="0"/>
        </dgm:presLayoutVars>
      </dgm:prSet>
      <dgm:spPr/>
    </dgm:pt>
    <dgm:pt modelId="{DB3C181D-681C-41EE-A0CC-34098525457B}" type="pres">
      <dgm:prSet presAssocID="{F3F4F793-E680-40E8-BEF0-0634A1BFC0E8}" presName="sibTrans" presStyleCnt="0"/>
      <dgm:spPr/>
    </dgm:pt>
    <dgm:pt modelId="{BC99BBC7-8A12-4411-9A1D-F9ED4819D76F}" type="pres">
      <dgm:prSet presAssocID="{D9DBAC3E-5B5C-4676-B96F-43CFAB58A8D4}" presName="compNode" presStyleCnt="0"/>
      <dgm:spPr/>
    </dgm:pt>
    <dgm:pt modelId="{7CA8A0A3-91E0-407B-AF89-41E354638A5E}" type="pres">
      <dgm:prSet presAssocID="{D9DBAC3E-5B5C-4676-B96F-43CFAB58A8D4}" presName="bgRect" presStyleLbl="bgShp" presStyleIdx="1" presStyleCnt="2"/>
      <dgm:spPr/>
    </dgm:pt>
    <dgm:pt modelId="{523EE859-9957-4628-8AC2-DEE5F4320394}" type="pres">
      <dgm:prSet presAssocID="{D9DBAC3E-5B5C-4676-B96F-43CFAB58A8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0C8DDE56-6BF9-4818-8A86-361317BA3762}" type="pres">
      <dgm:prSet presAssocID="{D9DBAC3E-5B5C-4676-B96F-43CFAB58A8D4}" presName="spaceRect" presStyleCnt="0"/>
      <dgm:spPr/>
    </dgm:pt>
    <dgm:pt modelId="{3C957E7A-F026-4F10-9761-929DEFCCE46F}" type="pres">
      <dgm:prSet presAssocID="{D9DBAC3E-5B5C-4676-B96F-43CFAB58A8D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79E0316-DAB9-465E-8C7E-D2D8DC0FF0DA}" type="presOf" srcId="{D867CAF9-1A4E-41E8-99CA-9C8D221457A0}" destId="{315FD811-F877-4458-9159-52FF0B0ECCEB}" srcOrd="0" destOrd="0" presId="urn:microsoft.com/office/officeart/2018/2/layout/IconVerticalSolidList"/>
    <dgm:cxn modelId="{3C3EF539-520C-4B4B-988B-4AB3D9D91CC9}" srcId="{D867CAF9-1A4E-41E8-99CA-9C8D221457A0}" destId="{D9DBAC3E-5B5C-4676-B96F-43CFAB58A8D4}" srcOrd="1" destOrd="0" parTransId="{1DF65E61-F4A8-45D7-8DDA-62C329DE5C71}" sibTransId="{EB6EDFC6-2F78-485A-BF11-811AAEB0BE5D}"/>
    <dgm:cxn modelId="{F4C21589-DFA5-45A4-8320-A59508A96913}" type="presOf" srcId="{D9DBAC3E-5B5C-4676-B96F-43CFAB58A8D4}" destId="{3C957E7A-F026-4F10-9761-929DEFCCE46F}" srcOrd="0" destOrd="0" presId="urn:microsoft.com/office/officeart/2018/2/layout/IconVerticalSolidList"/>
    <dgm:cxn modelId="{0C2B86AC-E870-42CF-9958-DE88B922F990}" srcId="{D867CAF9-1A4E-41E8-99CA-9C8D221457A0}" destId="{B0AA0A11-05FA-420D-AB68-9BEF1C6D36E3}" srcOrd="0" destOrd="0" parTransId="{DC2AD837-28AD-468C-AEBE-F39B7702973B}" sibTransId="{F3F4F793-E680-40E8-BEF0-0634A1BFC0E8}"/>
    <dgm:cxn modelId="{0319A7DF-9B33-470A-BDE9-7000F8E00279}" type="presOf" srcId="{B0AA0A11-05FA-420D-AB68-9BEF1C6D36E3}" destId="{E385CAE1-8BBB-4DC6-9153-A5E45E744FE5}" srcOrd="0" destOrd="0" presId="urn:microsoft.com/office/officeart/2018/2/layout/IconVerticalSolidList"/>
    <dgm:cxn modelId="{79E1891A-1141-4E18-9BE3-E17628E569D3}" type="presParOf" srcId="{315FD811-F877-4458-9159-52FF0B0ECCEB}" destId="{0E670CBE-A4FE-4419-92FC-C88783E48C57}" srcOrd="0" destOrd="0" presId="urn:microsoft.com/office/officeart/2018/2/layout/IconVerticalSolidList"/>
    <dgm:cxn modelId="{9C3B6056-7C3B-4709-AF3F-407F64975EFF}" type="presParOf" srcId="{0E670CBE-A4FE-4419-92FC-C88783E48C57}" destId="{2C42846D-EF4F-45F5-8275-9B27706A553C}" srcOrd="0" destOrd="0" presId="urn:microsoft.com/office/officeart/2018/2/layout/IconVerticalSolidList"/>
    <dgm:cxn modelId="{53A46FA3-10DC-46ED-98FC-CF5064998159}" type="presParOf" srcId="{0E670CBE-A4FE-4419-92FC-C88783E48C57}" destId="{4CC3ED52-54DA-4808-B27F-08C9C1D9B71A}" srcOrd="1" destOrd="0" presId="urn:microsoft.com/office/officeart/2018/2/layout/IconVerticalSolidList"/>
    <dgm:cxn modelId="{E9FDD053-0DA1-4EF6-A657-00CE2A6D7C84}" type="presParOf" srcId="{0E670CBE-A4FE-4419-92FC-C88783E48C57}" destId="{EE05309B-D4A8-41BB-B65B-2451CF1DE4D2}" srcOrd="2" destOrd="0" presId="urn:microsoft.com/office/officeart/2018/2/layout/IconVerticalSolidList"/>
    <dgm:cxn modelId="{9CAA2989-B997-41FD-B17B-71665700426A}" type="presParOf" srcId="{0E670CBE-A4FE-4419-92FC-C88783E48C57}" destId="{E385CAE1-8BBB-4DC6-9153-A5E45E744FE5}" srcOrd="3" destOrd="0" presId="urn:microsoft.com/office/officeart/2018/2/layout/IconVerticalSolidList"/>
    <dgm:cxn modelId="{82620CE1-2351-48B2-8964-F826474CB083}" type="presParOf" srcId="{315FD811-F877-4458-9159-52FF0B0ECCEB}" destId="{DB3C181D-681C-41EE-A0CC-34098525457B}" srcOrd="1" destOrd="0" presId="urn:microsoft.com/office/officeart/2018/2/layout/IconVerticalSolidList"/>
    <dgm:cxn modelId="{25A815CF-78AC-4CF2-B469-B1D3933D6639}" type="presParOf" srcId="{315FD811-F877-4458-9159-52FF0B0ECCEB}" destId="{BC99BBC7-8A12-4411-9A1D-F9ED4819D76F}" srcOrd="2" destOrd="0" presId="urn:microsoft.com/office/officeart/2018/2/layout/IconVerticalSolidList"/>
    <dgm:cxn modelId="{954D8DD8-3192-4028-A754-57591D81D4CF}" type="presParOf" srcId="{BC99BBC7-8A12-4411-9A1D-F9ED4819D76F}" destId="{7CA8A0A3-91E0-407B-AF89-41E354638A5E}" srcOrd="0" destOrd="0" presId="urn:microsoft.com/office/officeart/2018/2/layout/IconVerticalSolidList"/>
    <dgm:cxn modelId="{65C2EE1E-0E1D-4F96-9BDF-D7976A56CB50}" type="presParOf" srcId="{BC99BBC7-8A12-4411-9A1D-F9ED4819D76F}" destId="{523EE859-9957-4628-8AC2-DEE5F4320394}" srcOrd="1" destOrd="0" presId="urn:microsoft.com/office/officeart/2018/2/layout/IconVerticalSolidList"/>
    <dgm:cxn modelId="{AE4757F8-1B79-418C-BA3C-8F044D797C4D}" type="presParOf" srcId="{BC99BBC7-8A12-4411-9A1D-F9ED4819D76F}" destId="{0C8DDE56-6BF9-4818-8A86-361317BA3762}" srcOrd="2" destOrd="0" presId="urn:microsoft.com/office/officeart/2018/2/layout/IconVerticalSolidList"/>
    <dgm:cxn modelId="{AE02406A-60A8-4C57-9FFB-7309E9E8A120}" type="presParOf" srcId="{BC99BBC7-8A12-4411-9A1D-F9ED4819D76F}" destId="{3C957E7A-F026-4F10-9761-929DEFCCE4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9E92A7-9EE0-4E3E-A393-AD2FC8A43ED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360486-7595-4A11-97BC-A7648AB25C4E}">
      <dgm:prSet/>
      <dgm:spPr/>
      <dgm:t>
        <a:bodyPr/>
        <a:lstStyle/>
        <a:p>
          <a:r>
            <a:rPr lang="tr-TR" dirty="0"/>
            <a:t>DigitialGenius</a:t>
          </a:r>
          <a:endParaRPr lang="en-US" dirty="0"/>
        </a:p>
      </dgm:t>
    </dgm:pt>
    <dgm:pt modelId="{5A3720EC-6EEF-438F-B897-93191D40F06C}" type="parTrans" cxnId="{8C9A9A82-CA3B-4582-8728-A8FD272C657B}">
      <dgm:prSet/>
      <dgm:spPr/>
      <dgm:t>
        <a:bodyPr/>
        <a:lstStyle/>
        <a:p>
          <a:endParaRPr lang="en-US"/>
        </a:p>
      </dgm:t>
    </dgm:pt>
    <dgm:pt modelId="{0F894164-4EF8-41DF-A458-F196092354DE}" type="sibTrans" cxnId="{8C9A9A82-CA3B-4582-8728-A8FD272C657B}">
      <dgm:prSet/>
      <dgm:spPr/>
      <dgm:t>
        <a:bodyPr/>
        <a:lstStyle/>
        <a:p>
          <a:endParaRPr lang="en-US"/>
        </a:p>
      </dgm:t>
    </dgm:pt>
    <dgm:pt modelId="{28D53DA0-1950-4481-BB68-2E116A2F989F}">
      <dgm:prSet/>
      <dgm:spPr/>
      <dgm:t>
        <a:bodyPr/>
        <a:lstStyle/>
        <a:p>
          <a:r>
            <a:rPr lang="en-US"/>
            <a:t>DigitalGenius is</a:t>
          </a:r>
          <a:r>
            <a:rPr lang="tr-TR"/>
            <a:t> an</a:t>
          </a:r>
          <a:r>
            <a:rPr lang="en-US"/>
            <a:t> AI platform that delivers automated resolutions for your support tickets</a:t>
          </a:r>
          <a:r>
            <a:rPr lang="tr-TR"/>
            <a:t>.</a:t>
          </a:r>
          <a:endParaRPr lang="en-US"/>
        </a:p>
      </dgm:t>
    </dgm:pt>
    <dgm:pt modelId="{CB3E7A2A-F1F2-4DEE-81AB-E8FEB3E85C59}" type="parTrans" cxnId="{23D18930-6272-4645-A91F-A89D1E9ACA3C}">
      <dgm:prSet/>
      <dgm:spPr/>
      <dgm:t>
        <a:bodyPr/>
        <a:lstStyle/>
        <a:p>
          <a:endParaRPr lang="en-US"/>
        </a:p>
      </dgm:t>
    </dgm:pt>
    <dgm:pt modelId="{777BCF86-85E4-4526-9DBE-EE4A5A60FE4D}" type="sibTrans" cxnId="{23D18930-6272-4645-A91F-A89D1E9ACA3C}">
      <dgm:prSet/>
      <dgm:spPr/>
      <dgm:t>
        <a:bodyPr/>
        <a:lstStyle/>
        <a:p>
          <a:endParaRPr lang="en-US"/>
        </a:p>
      </dgm:t>
    </dgm:pt>
    <dgm:pt modelId="{CE2E45C2-4A16-4482-91CF-7D453E1CE9E9}">
      <dgm:prSet/>
      <dgm:spPr/>
      <dgm:t>
        <a:bodyPr/>
        <a:lstStyle/>
        <a:p>
          <a:r>
            <a:rPr lang="tr-TR" dirty="0"/>
            <a:t> Maruti Techlabs</a:t>
          </a:r>
          <a:endParaRPr lang="en-US" dirty="0"/>
        </a:p>
      </dgm:t>
    </dgm:pt>
    <dgm:pt modelId="{576F7469-8E2E-4B70-9507-87BF659E1BC4}" type="parTrans" cxnId="{3842B11F-A727-4D54-857D-A7085E7EFA1D}">
      <dgm:prSet/>
      <dgm:spPr/>
      <dgm:t>
        <a:bodyPr/>
        <a:lstStyle/>
        <a:p>
          <a:endParaRPr lang="en-US"/>
        </a:p>
      </dgm:t>
    </dgm:pt>
    <dgm:pt modelId="{1EC9F07B-36AD-4380-9A12-100A56BC3746}" type="sibTrans" cxnId="{3842B11F-A727-4D54-857D-A7085E7EFA1D}">
      <dgm:prSet/>
      <dgm:spPr/>
      <dgm:t>
        <a:bodyPr/>
        <a:lstStyle/>
        <a:p>
          <a:endParaRPr lang="en-US"/>
        </a:p>
      </dgm:t>
    </dgm:pt>
    <dgm:pt modelId="{36BB1B51-5702-4AC3-987E-14178F762C1B}">
      <dgm:prSet/>
      <dgm:spPr/>
      <dgm:t>
        <a:bodyPr/>
        <a:lstStyle/>
        <a:p>
          <a:r>
            <a:rPr lang="en-US"/>
            <a:t>WotNot enables your company to automate interactions with your users</a:t>
          </a:r>
          <a:r>
            <a:rPr lang="tr-TR"/>
            <a:t>.</a:t>
          </a:r>
          <a:endParaRPr lang="en-US"/>
        </a:p>
      </dgm:t>
    </dgm:pt>
    <dgm:pt modelId="{6BEF358F-2B5D-4481-8A2C-B7338101536C}" type="parTrans" cxnId="{D4B80C41-D41A-426C-BDF1-5EBC1F5E92DE}">
      <dgm:prSet/>
      <dgm:spPr/>
      <dgm:t>
        <a:bodyPr/>
        <a:lstStyle/>
        <a:p>
          <a:endParaRPr lang="en-US"/>
        </a:p>
      </dgm:t>
    </dgm:pt>
    <dgm:pt modelId="{213D4587-3020-4AAE-B0F3-377C6FC85904}" type="sibTrans" cxnId="{D4B80C41-D41A-426C-BDF1-5EBC1F5E92DE}">
      <dgm:prSet/>
      <dgm:spPr/>
      <dgm:t>
        <a:bodyPr/>
        <a:lstStyle/>
        <a:p>
          <a:endParaRPr lang="en-US"/>
        </a:p>
      </dgm:t>
    </dgm:pt>
    <dgm:pt modelId="{3ED9B7D8-1913-4EBA-8A82-BD0C3E35CF20}">
      <dgm:prSet/>
      <dgm:spPr/>
      <dgm:t>
        <a:bodyPr/>
        <a:lstStyle/>
        <a:p>
          <a:r>
            <a:rPr lang="tr-TR" dirty="0"/>
            <a:t> LivePerson</a:t>
          </a:r>
          <a:endParaRPr lang="en-US" dirty="0"/>
        </a:p>
      </dgm:t>
    </dgm:pt>
    <dgm:pt modelId="{DF1D82EF-81BE-47F5-AB5C-7319566E7FDE}" type="parTrans" cxnId="{60197769-58B3-4252-A7EC-5FEEAA60DE45}">
      <dgm:prSet/>
      <dgm:spPr/>
      <dgm:t>
        <a:bodyPr/>
        <a:lstStyle/>
        <a:p>
          <a:endParaRPr lang="en-US"/>
        </a:p>
      </dgm:t>
    </dgm:pt>
    <dgm:pt modelId="{C6F6D5FA-BD42-4D20-84E1-96D7AFDAD629}" type="sibTrans" cxnId="{60197769-58B3-4252-A7EC-5FEEAA60DE45}">
      <dgm:prSet/>
      <dgm:spPr/>
      <dgm:t>
        <a:bodyPr/>
        <a:lstStyle/>
        <a:p>
          <a:endParaRPr lang="en-US"/>
        </a:p>
      </dgm:t>
    </dgm:pt>
    <dgm:pt modelId="{EE2BC62E-8986-4429-9C90-8573F81CBA56}">
      <dgm:prSet/>
      <dgm:spPr/>
      <dgm:t>
        <a:bodyPr/>
        <a:lstStyle/>
        <a:p>
          <a:r>
            <a:rPr lang="en-US"/>
            <a:t>AI-powered Bots </a:t>
          </a:r>
          <a:r>
            <a:rPr lang="tr-TR"/>
            <a:t>&amp;</a:t>
          </a:r>
          <a:r>
            <a:rPr lang="en-US"/>
            <a:t> Messaging Channels.</a:t>
          </a:r>
        </a:p>
      </dgm:t>
    </dgm:pt>
    <dgm:pt modelId="{F697EEA0-3ECD-4235-9CA2-47E42D1FF862}" type="parTrans" cxnId="{5DF8D905-09FB-43FE-BDCC-4A4A7D11C69F}">
      <dgm:prSet/>
      <dgm:spPr/>
      <dgm:t>
        <a:bodyPr/>
        <a:lstStyle/>
        <a:p>
          <a:endParaRPr lang="en-US"/>
        </a:p>
      </dgm:t>
    </dgm:pt>
    <dgm:pt modelId="{88FF85AF-E49B-47DC-B934-87C85ADCC233}" type="sibTrans" cxnId="{5DF8D905-09FB-43FE-BDCC-4A4A7D11C69F}">
      <dgm:prSet/>
      <dgm:spPr/>
      <dgm:t>
        <a:bodyPr/>
        <a:lstStyle/>
        <a:p>
          <a:endParaRPr lang="en-US"/>
        </a:p>
      </dgm:t>
    </dgm:pt>
    <dgm:pt modelId="{B2700FD4-8C54-4939-A3BF-8878F825A67A}" type="pres">
      <dgm:prSet presAssocID="{F69E92A7-9EE0-4E3E-A393-AD2FC8A43EDD}" presName="Name0" presStyleCnt="0">
        <dgm:presLayoutVars>
          <dgm:dir/>
          <dgm:animLvl val="lvl"/>
          <dgm:resizeHandles val="exact"/>
        </dgm:presLayoutVars>
      </dgm:prSet>
      <dgm:spPr/>
    </dgm:pt>
    <dgm:pt modelId="{C50FFEA5-538C-4FC6-90B6-0C01833F5AEA}" type="pres">
      <dgm:prSet presAssocID="{8B360486-7595-4A11-97BC-A7648AB25C4E}" presName="linNode" presStyleCnt="0"/>
      <dgm:spPr/>
    </dgm:pt>
    <dgm:pt modelId="{9F749BE5-D4F2-462B-97BF-5423625C4F10}" type="pres">
      <dgm:prSet presAssocID="{8B360486-7595-4A11-97BC-A7648AB25C4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FCB8538-1D29-4FBA-87A3-7A156D44A662}" type="pres">
      <dgm:prSet presAssocID="{8B360486-7595-4A11-97BC-A7648AB25C4E}" presName="descendantText" presStyleLbl="alignAccFollowNode1" presStyleIdx="0" presStyleCnt="3">
        <dgm:presLayoutVars>
          <dgm:bulletEnabled val="1"/>
        </dgm:presLayoutVars>
      </dgm:prSet>
      <dgm:spPr/>
    </dgm:pt>
    <dgm:pt modelId="{7751FCF0-EBD1-4218-9E69-73D90E604931}" type="pres">
      <dgm:prSet presAssocID="{0F894164-4EF8-41DF-A458-F196092354DE}" presName="sp" presStyleCnt="0"/>
      <dgm:spPr/>
    </dgm:pt>
    <dgm:pt modelId="{59BA5A8C-F9A6-48BE-83A8-2F10E44E69E2}" type="pres">
      <dgm:prSet presAssocID="{CE2E45C2-4A16-4482-91CF-7D453E1CE9E9}" presName="linNode" presStyleCnt="0"/>
      <dgm:spPr/>
    </dgm:pt>
    <dgm:pt modelId="{A0ADD7E0-515B-4F76-9DC1-D37EFE7D541F}" type="pres">
      <dgm:prSet presAssocID="{CE2E45C2-4A16-4482-91CF-7D453E1CE9E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56D8A07-19A4-4A90-AA83-371F1576F500}" type="pres">
      <dgm:prSet presAssocID="{CE2E45C2-4A16-4482-91CF-7D453E1CE9E9}" presName="descendantText" presStyleLbl="alignAccFollowNode1" presStyleIdx="1" presStyleCnt="3">
        <dgm:presLayoutVars>
          <dgm:bulletEnabled val="1"/>
        </dgm:presLayoutVars>
      </dgm:prSet>
      <dgm:spPr/>
    </dgm:pt>
    <dgm:pt modelId="{9E840B1B-895D-4A89-AE71-4B25A830FD97}" type="pres">
      <dgm:prSet presAssocID="{1EC9F07B-36AD-4380-9A12-100A56BC3746}" presName="sp" presStyleCnt="0"/>
      <dgm:spPr/>
    </dgm:pt>
    <dgm:pt modelId="{C2691316-FFD1-4951-B84F-AADB4818CD19}" type="pres">
      <dgm:prSet presAssocID="{3ED9B7D8-1913-4EBA-8A82-BD0C3E35CF20}" presName="linNode" presStyleCnt="0"/>
      <dgm:spPr/>
    </dgm:pt>
    <dgm:pt modelId="{79A32A82-9F48-447D-AD91-F909A53FBD44}" type="pres">
      <dgm:prSet presAssocID="{3ED9B7D8-1913-4EBA-8A82-BD0C3E35CF2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0C7D3B0-68F9-4EE9-AC3C-FAB49DA38FFE}" type="pres">
      <dgm:prSet presAssocID="{3ED9B7D8-1913-4EBA-8A82-BD0C3E35CF2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DF8D905-09FB-43FE-BDCC-4A4A7D11C69F}" srcId="{3ED9B7D8-1913-4EBA-8A82-BD0C3E35CF20}" destId="{EE2BC62E-8986-4429-9C90-8573F81CBA56}" srcOrd="0" destOrd="0" parTransId="{F697EEA0-3ECD-4235-9CA2-47E42D1FF862}" sibTransId="{88FF85AF-E49B-47DC-B934-87C85ADCC233}"/>
    <dgm:cxn modelId="{3842B11F-A727-4D54-857D-A7085E7EFA1D}" srcId="{F69E92A7-9EE0-4E3E-A393-AD2FC8A43EDD}" destId="{CE2E45C2-4A16-4482-91CF-7D453E1CE9E9}" srcOrd="1" destOrd="0" parTransId="{576F7469-8E2E-4B70-9507-87BF659E1BC4}" sibTransId="{1EC9F07B-36AD-4380-9A12-100A56BC3746}"/>
    <dgm:cxn modelId="{23D18930-6272-4645-A91F-A89D1E9ACA3C}" srcId="{8B360486-7595-4A11-97BC-A7648AB25C4E}" destId="{28D53DA0-1950-4481-BB68-2E116A2F989F}" srcOrd="0" destOrd="0" parTransId="{CB3E7A2A-F1F2-4DEE-81AB-E8FEB3E85C59}" sibTransId="{777BCF86-85E4-4526-9DBE-EE4A5A60FE4D}"/>
    <dgm:cxn modelId="{525EF032-88C5-4D33-BC15-D5D094B7A4BA}" type="presOf" srcId="{8B360486-7595-4A11-97BC-A7648AB25C4E}" destId="{9F749BE5-D4F2-462B-97BF-5423625C4F10}" srcOrd="0" destOrd="0" presId="urn:microsoft.com/office/officeart/2005/8/layout/vList5"/>
    <dgm:cxn modelId="{D4B80C41-D41A-426C-BDF1-5EBC1F5E92DE}" srcId="{CE2E45C2-4A16-4482-91CF-7D453E1CE9E9}" destId="{36BB1B51-5702-4AC3-987E-14178F762C1B}" srcOrd="0" destOrd="0" parTransId="{6BEF358F-2B5D-4481-8A2C-B7338101536C}" sibTransId="{213D4587-3020-4AAE-B0F3-377C6FC85904}"/>
    <dgm:cxn modelId="{60197769-58B3-4252-A7EC-5FEEAA60DE45}" srcId="{F69E92A7-9EE0-4E3E-A393-AD2FC8A43EDD}" destId="{3ED9B7D8-1913-4EBA-8A82-BD0C3E35CF20}" srcOrd="2" destOrd="0" parTransId="{DF1D82EF-81BE-47F5-AB5C-7319566E7FDE}" sibTransId="{C6F6D5FA-BD42-4D20-84E1-96D7AFDAD629}"/>
    <dgm:cxn modelId="{AB8D4D7F-FC86-407D-84EE-93BE8DEF2FD5}" type="presOf" srcId="{EE2BC62E-8986-4429-9C90-8573F81CBA56}" destId="{B0C7D3B0-68F9-4EE9-AC3C-FAB49DA38FFE}" srcOrd="0" destOrd="0" presId="urn:microsoft.com/office/officeart/2005/8/layout/vList5"/>
    <dgm:cxn modelId="{8C9A9A82-CA3B-4582-8728-A8FD272C657B}" srcId="{F69E92A7-9EE0-4E3E-A393-AD2FC8A43EDD}" destId="{8B360486-7595-4A11-97BC-A7648AB25C4E}" srcOrd="0" destOrd="0" parTransId="{5A3720EC-6EEF-438F-B897-93191D40F06C}" sibTransId="{0F894164-4EF8-41DF-A458-F196092354DE}"/>
    <dgm:cxn modelId="{7226A890-36CD-4C08-88FA-B90432EBC842}" type="presOf" srcId="{F69E92A7-9EE0-4E3E-A393-AD2FC8A43EDD}" destId="{B2700FD4-8C54-4939-A3BF-8878F825A67A}" srcOrd="0" destOrd="0" presId="urn:microsoft.com/office/officeart/2005/8/layout/vList5"/>
    <dgm:cxn modelId="{19FAFD94-161C-460C-A3E1-8A01AC1F3A7A}" type="presOf" srcId="{36BB1B51-5702-4AC3-987E-14178F762C1B}" destId="{F56D8A07-19A4-4A90-AA83-371F1576F500}" srcOrd="0" destOrd="0" presId="urn:microsoft.com/office/officeart/2005/8/layout/vList5"/>
    <dgm:cxn modelId="{DC399AC4-4CD9-40D7-9DDF-9EE44633EB02}" type="presOf" srcId="{28D53DA0-1950-4481-BB68-2E116A2F989F}" destId="{8FCB8538-1D29-4FBA-87A3-7A156D44A662}" srcOrd="0" destOrd="0" presId="urn:microsoft.com/office/officeart/2005/8/layout/vList5"/>
    <dgm:cxn modelId="{6ACE2ACD-68E5-40B2-88E6-A6EEFD6B3E75}" type="presOf" srcId="{CE2E45C2-4A16-4482-91CF-7D453E1CE9E9}" destId="{A0ADD7E0-515B-4F76-9DC1-D37EFE7D541F}" srcOrd="0" destOrd="0" presId="urn:microsoft.com/office/officeart/2005/8/layout/vList5"/>
    <dgm:cxn modelId="{84BA26F5-4AE2-4DC0-8D35-E7ED3E6A1EA4}" type="presOf" srcId="{3ED9B7D8-1913-4EBA-8A82-BD0C3E35CF20}" destId="{79A32A82-9F48-447D-AD91-F909A53FBD44}" srcOrd="0" destOrd="0" presId="urn:microsoft.com/office/officeart/2005/8/layout/vList5"/>
    <dgm:cxn modelId="{ACCCCF5B-93A7-455B-B6D7-CC873CA48080}" type="presParOf" srcId="{B2700FD4-8C54-4939-A3BF-8878F825A67A}" destId="{C50FFEA5-538C-4FC6-90B6-0C01833F5AEA}" srcOrd="0" destOrd="0" presId="urn:microsoft.com/office/officeart/2005/8/layout/vList5"/>
    <dgm:cxn modelId="{6290DFCE-D049-4A6E-AE4C-E9D429A3AA71}" type="presParOf" srcId="{C50FFEA5-538C-4FC6-90B6-0C01833F5AEA}" destId="{9F749BE5-D4F2-462B-97BF-5423625C4F10}" srcOrd="0" destOrd="0" presId="urn:microsoft.com/office/officeart/2005/8/layout/vList5"/>
    <dgm:cxn modelId="{D41EC74E-614F-4BCC-9F64-1955164E761B}" type="presParOf" srcId="{C50FFEA5-538C-4FC6-90B6-0C01833F5AEA}" destId="{8FCB8538-1D29-4FBA-87A3-7A156D44A662}" srcOrd="1" destOrd="0" presId="urn:microsoft.com/office/officeart/2005/8/layout/vList5"/>
    <dgm:cxn modelId="{7DAD7404-A9DC-458F-9F94-E42F3D47D486}" type="presParOf" srcId="{B2700FD4-8C54-4939-A3BF-8878F825A67A}" destId="{7751FCF0-EBD1-4218-9E69-73D90E604931}" srcOrd="1" destOrd="0" presId="urn:microsoft.com/office/officeart/2005/8/layout/vList5"/>
    <dgm:cxn modelId="{DDD12AC6-C05A-462F-9BEB-B0FD1D39FA0A}" type="presParOf" srcId="{B2700FD4-8C54-4939-A3BF-8878F825A67A}" destId="{59BA5A8C-F9A6-48BE-83A8-2F10E44E69E2}" srcOrd="2" destOrd="0" presId="urn:microsoft.com/office/officeart/2005/8/layout/vList5"/>
    <dgm:cxn modelId="{152FD38F-ABA9-46B6-B347-C862A6684277}" type="presParOf" srcId="{59BA5A8C-F9A6-48BE-83A8-2F10E44E69E2}" destId="{A0ADD7E0-515B-4F76-9DC1-D37EFE7D541F}" srcOrd="0" destOrd="0" presId="urn:microsoft.com/office/officeart/2005/8/layout/vList5"/>
    <dgm:cxn modelId="{D2130109-C587-4904-B508-FBBEA989449E}" type="presParOf" srcId="{59BA5A8C-F9A6-48BE-83A8-2F10E44E69E2}" destId="{F56D8A07-19A4-4A90-AA83-371F1576F500}" srcOrd="1" destOrd="0" presId="urn:microsoft.com/office/officeart/2005/8/layout/vList5"/>
    <dgm:cxn modelId="{12FF8876-B08B-4BFA-BFEE-4C3E581AF234}" type="presParOf" srcId="{B2700FD4-8C54-4939-A3BF-8878F825A67A}" destId="{9E840B1B-895D-4A89-AE71-4B25A830FD97}" srcOrd="3" destOrd="0" presId="urn:microsoft.com/office/officeart/2005/8/layout/vList5"/>
    <dgm:cxn modelId="{9F80B858-994F-4866-861E-A12968C70C08}" type="presParOf" srcId="{B2700FD4-8C54-4939-A3BF-8878F825A67A}" destId="{C2691316-FFD1-4951-B84F-AADB4818CD19}" srcOrd="4" destOrd="0" presId="urn:microsoft.com/office/officeart/2005/8/layout/vList5"/>
    <dgm:cxn modelId="{3018E609-31F3-4BD2-8FC0-C84328300154}" type="presParOf" srcId="{C2691316-FFD1-4951-B84F-AADB4818CD19}" destId="{79A32A82-9F48-447D-AD91-F909A53FBD44}" srcOrd="0" destOrd="0" presId="urn:microsoft.com/office/officeart/2005/8/layout/vList5"/>
    <dgm:cxn modelId="{B28D012C-909D-454F-8098-529AE82FBBE8}" type="presParOf" srcId="{C2691316-FFD1-4951-B84F-AADB4818CD19}" destId="{B0C7D3B0-68F9-4EE9-AC3C-FAB49DA38F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4B6C8B-B311-4246-AB62-F002191375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AD6931-12D4-47BE-AA7E-5C359EE49305}">
      <dgm:prSet/>
      <dgm:spPr/>
      <dgm:t>
        <a:bodyPr/>
        <a:lstStyle/>
        <a:p>
          <a:r>
            <a:rPr lang="tr-TR" dirty="0"/>
            <a:t>No ticketing system</a:t>
          </a:r>
          <a:endParaRPr lang="en-US" dirty="0"/>
        </a:p>
      </dgm:t>
    </dgm:pt>
    <dgm:pt modelId="{632DEA99-3EE3-441B-863A-FD6A63EC23B1}" type="parTrans" cxnId="{B4249ED4-4A96-43DB-8FF7-1437DE6601BF}">
      <dgm:prSet/>
      <dgm:spPr/>
      <dgm:t>
        <a:bodyPr/>
        <a:lstStyle/>
        <a:p>
          <a:endParaRPr lang="en-US"/>
        </a:p>
      </dgm:t>
    </dgm:pt>
    <dgm:pt modelId="{CBBFE738-D903-49B0-8BD7-BED79635B6C9}" type="sibTrans" cxnId="{B4249ED4-4A96-43DB-8FF7-1437DE6601BF}">
      <dgm:prSet/>
      <dgm:spPr/>
      <dgm:t>
        <a:bodyPr/>
        <a:lstStyle/>
        <a:p>
          <a:endParaRPr lang="en-US"/>
        </a:p>
      </dgm:t>
    </dgm:pt>
    <dgm:pt modelId="{E82986BA-A61C-4F38-B2C6-3A6E85F0539F}">
      <dgm:prSet/>
      <dgm:spPr/>
      <dgm:t>
        <a:bodyPr/>
        <a:lstStyle/>
        <a:p>
          <a:r>
            <a:rPr lang="tr-TR"/>
            <a:t>Public solutions </a:t>
          </a:r>
          <a:endParaRPr lang="en-US"/>
        </a:p>
      </dgm:t>
    </dgm:pt>
    <dgm:pt modelId="{571CE08D-0076-4636-9ED0-1B4C4516A4A2}" type="parTrans" cxnId="{9078829C-C681-4B70-AF29-C60FE53AB1EC}">
      <dgm:prSet/>
      <dgm:spPr/>
      <dgm:t>
        <a:bodyPr/>
        <a:lstStyle/>
        <a:p>
          <a:endParaRPr lang="en-US"/>
        </a:p>
      </dgm:t>
    </dgm:pt>
    <dgm:pt modelId="{BB2D6D34-87E2-4645-A122-710D3A347729}" type="sibTrans" cxnId="{9078829C-C681-4B70-AF29-C60FE53AB1EC}">
      <dgm:prSet/>
      <dgm:spPr/>
      <dgm:t>
        <a:bodyPr/>
        <a:lstStyle/>
        <a:p>
          <a:endParaRPr lang="en-US"/>
        </a:p>
      </dgm:t>
    </dgm:pt>
    <dgm:pt modelId="{9D087E08-F507-493B-811E-451F4677E54D}" type="pres">
      <dgm:prSet presAssocID="{894B6C8B-B311-4246-AB62-F00219137586}" presName="root" presStyleCnt="0">
        <dgm:presLayoutVars>
          <dgm:dir/>
          <dgm:resizeHandles val="exact"/>
        </dgm:presLayoutVars>
      </dgm:prSet>
      <dgm:spPr/>
    </dgm:pt>
    <dgm:pt modelId="{E4F3A09D-4927-471C-8265-A1C6571436D6}" type="pres">
      <dgm:prSet presAssocID="{44AD6931-12D4-47BE-AA7E-5C359EE49305}" presName="compNode" presStyleCnt="0"/>
      <dgm:spPr/>
    </dgm:pt>
    <dgm:pt modelId="{C63FFA17-1017-4128-9F93-7E48B203744A}" type="pres">
      <dgm:prSet presAssocID="{44AD6931-12D4-47BE-AA7E-5C359EE49305}" presName="bgRect" presStyleLbl="bgShp" presStyleIdx="0" presStyleCnt="2"/>
      <dgm:spPr/>
    </dgm:pt>
    <dgm:pt modelId="{4084B79A-951C-4DAB-9A75-A53EA8B8471E}" type="pres">
      <dgm:prSet presAssocID="{44AD6931-12D4-47BE-AA7E-5C359EE49305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14538AB-0F41-43C4-ABA4-B8F67271CFD6}" type="pres">
      <dgm:prSet presAssocID="{44AD6931-12D4-47BE-AA7E-5C359EE49305}" presName="spaceRect" presStyleCnt="0"/>
      <dgm:spPr/>
    </dgm:pt>
    <dgm:pt modelId="{B1988668-F2FC-42B9-B333-0C0DE12F186E}" type="pres">
      <dgm:prSet presAssocID="{44AD6931-12D4-47BE-AA7E-5C359EE49305}" presName="parTx" presStyleLbl="revTx" presStyleIdx="0" presStyleCnt="2">
        <dgm:presLayoutVars>
          <dgm:chMax val="0"/>
          <dgm:chPref val="0"/>
        </dgm:presLayoutVars>
      </dgm:prSet>
      <dgm:spPr/>
    </dgm:pt>
    <dgm:pt modelId="{20B6E7B4-CA44-4888-A4D4-020B1FF4E544}" type="pres">
      <dgm:prSet presAssocID="{CBBFE738-D903-49B0-8BD7-BED79635B6C9}" presName="sibTrans" presStyleCnt="0"/>
      <dgm:spPr/>
    </dgm:pt>
    <dgm:pt modelId="{262F42C9-B400-4B1B-9C48-E5E68B148A5C}" type="pres">
      <dgm:prSet presAssocID="{E82986BA-A61C-4F38-B2C6-3A6E85F0539F}" presName="compNode" presStyleCnt="0"/>
      <dgm:spPr/>
    </dgm:pt>
    <dgm:pt modelId="{514D1C0F-7EDF-47DC-929A-7D70156E9EC2}" type="pres">
      <dgm:prSet presAssocID="{E82986BA-A61C-4F38-B2C6-3A6E85F0539F}" presName="bgRect" presStyleLbl="bgShp" presStyleIdx="1" presStyleCnt="2"/>
      <dgm:spPr/>
    </dgm:pt>
    <dgm:pt modelId="{8D0CA9D3-EA94-4576-A766-F5BCD0EEC412}" type="pres">
      <dgm:prSet presAssocID="{E82986BA-A61C-4F38-B2C6-3A6E85F0539F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044BF6B-58E2-497C-8CEA-F973CC13FF0B}" type="pres">
      <dgm:prSet presAssocID="{E82986BA-A61C-4F38-B2C6-3A6E85F0539F}" presName="spaceRect" presStyleCnt="0"/>
      <dgm:spPr/>
    </dgm:pt>
    <dgm:pt modelId="{15204665-2469-42F2-8B51-A9D854A6781C}" type="pres">
      <dgm:prSet presAssocID="{E82986BA-A61C-4F38-B2C6-3A6E85F053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A21926-A6AF-49BE-B816-4F1BBB6077CD}" type="presOf" srcId="{E82986BA-A61C-4F38-B2C6-3A6E85F0539F}" destId="{15204665-2469-42F2-8B51-A9D854A6781C}" srcOrd="0" destOrd="0" presId="urn:microsoft.com/office/officeart/2018/2/layout/IconVerticalSolidList"/>
    <dgm:cxn modelId="{98FDAD4E-AA3F-44AB-818A-610969B6B304}" type="presOf" srcId="{44AD6931-12D4-47BE-AA7E-5C359EE49305}" destId="{B1988668-F2FC-42B9-B333-0C0DE12F186E}" srcOrd="0" destOrd="0" presId="urn:microsoft.com/office/officeart/2018/2/layout/IconVerticalSolidList"/>
    <dgm:cxn modelId="{9078829C-C681-4B70-AF29-C60FE53AB1EC}" srcId="{894B6C8B-B311-4246-AB62-F00219137586}" destId="{E82986BA-A61C-4F38-B2C6-3A6E85F0539F}" srcOrd="1" destOrd="0" parTransId="{571CE08D-0076-4636-9ED0-1B4C4516A4A2}" sibTransId="{BB2D6D34-87E2-4645-A122-710D3A347729}"/>
    <dgm:cxn modelId="{0E4F9DCB-29FF-4079-BB1E-91B842ECA98C}" type="presOf" srcId="{894B6C8B-B311-4246-AB62-F00219137586}" destId="{9D087E08-F507-493B-811E-451F4677E54D}" srcOrd="0" destOrd="0" presId="urn:microsoft.com/office/officeart/2018/2/layout/IconVerticalSolidList"/>
    <dgm:cxn modelId="{B4249ED4-4A96-43DB-8FF7-1437DE6601BF}" srcId="{894B6C8B-B311-4246-AB62-F00219137586}" destId="{44AD6931-12D4-47BE-AA7E-5C359EE49305}" srcOrd="0" destOrd="0" parTransId="{632DEA99-3EE3-441B-863A-FD6A63EC23B1}" sibTransId="{CBBFE738-D903-49B0-8BD7-BED79635B6C9}"/>
    <dgm:cxn modelId="{9054A0B6-DB65-41FC-A691-0ED0C8EE4BB5}" type="presParOf" srcId="{9D087E08-F507-493B-811E-451F4677E54D}" destId="{E4F3A09D-4927-471C-8265-A1C6571436D6}" srcOrd="0" destOrd="0" presId="urn:microsoft.com/office/officeart/2018/2/layout/IconVerticalSolidList"/>
    <dgm:cxn modelId="{D9BEF4C5-33D4-400E-9209-91BF43938F16}" type="presParOf" srcId="{E4F3A09D-4927-471C-8265-A1C6571436D6}" destId="{C63FFA17-1017-4128-9F93-7E48B203744A}" srcOrd="0" destOrd="0" presId="urn:microsoft.com/office/officeart/2018/2/layout/IconVerticalSolidList"/>
    <dgm:cxn modelId="{DB7B4802-6CF8-4279-9991-A146F54A0668}" type="presParOf" srcId="{E4F3A09D-4927-471C-8265-A1C6571436D6}" destId="{4084B79A-951C-4DAB-9A75-A53EA8B8471E}" srcOrd="1" destOrd="0" presId="urn:microsoft.com/office/officeart/2018/2/layout/IconVerticalSolidList"/>
    <dgm:cxn modelId="{FF0B4B2C-2649-4520-A7B0-D5B2B231209C}" type="presParOf" srcId="{E4F3A09D-4927-471C-8265-A1C6571436D6}" destId="{914538AB-0F41-43C4-ABA4-B8F67271CFD6}" srcOrd="2" destOrd="0" presId="urn:microsoft.com/office/officeart/2018/2/layout/IconVerticalSolidList"/>
    <dgm:cxn modelId="{E9B57423-AEFE-4800-B4F8-DCBFDE577722}" type="presParOf" srcId="{E4F3A09D-4927-471C-8265-A1C6571436D6}" destId="{B1988668-F2FC-42B9-B333-0C0DE12F186E}" srcOrd="3" destOrd="0" presId="urn:microsoft.com/office/officeart/2018/2/layout/IconVerticalSolidList"/>
    <dgm:cxn modelId="{BE24D635-1B59-46C4-BD9D-957051B3693E}" type="presParOf" srcId="{9D087E08-F507-493B-811E-451F4677E54D}" destId="{20B6E7B4-CA44-4888-A4D4-020B1FF4E544}" srcOrd="1" destOrd="0" presId="urn:microsoft.com/office/officeart/2018/2/layout/IconVerticalSolidList"/>
    <dgm:cxn modelId="{9482F06A-4388-4290-B6F1-55A01FA3B168}" type="presParOf" srcId="{9D087E08-F507-493B-811E-451F4677E54D}" destId="{262F42C9-B400-4B1B-9C48-E5E68B148A5C}" srcOrd="2" destOrd="0" presId="urn:microsoft.com/office/officeart/2018/2/layout/IconVerticalSolidList"/>
    <dgm:cxn modelId="{B1EF92B2-321B-4C02-BCBE-C89F9D6D4A94}" type="presParOf" srcId="{262F42C9-B400-4B1B-9C48-E5E68B148A5C}" destId="{514D1C0F-7EDF-47DC-929A-7D70156E9EC2}" srcOrd="0" destOrd="0" presId="urn:microsoft.com/office/officeart/2018/2/layout/IconVerticalSolidList"/>
    <dgm:cxn modelId="{AB3B4602-6AF0-4DF9-AFE4-824E5FCAD17C}" type="presParOf" srcId="{262F42C9-B400-4B1B-9C48-E5E68B148A5C}" destId="{8D0CA9D3-EA94-4576-A766-F5BCD0EEC412}" srcOrd="1" destOrd="0" presId="urn:microsoft.com/office/officeart/2018/2/layout/IconVerticalSolidList"/>
    <dgm:cxn modelId="{F64ED3E0-0BB5-4114-A7CC-CC8C90C2B796}" type="presParOf" srcId="{262F42C9-B400-4B1B-9C48-E5E68B148A5C}" destId="{6044BF6B-58E2-497C-8CEA-F973CC13FF0B}" srcOrd="2" destOrd="0" presId="urn:microsoft.com/office/officeart/2018/2/layout/IconVerticalSolidList"/>
    <dgm:cxn modelId="{52E23126-A1EF-4FD5-A093-422271C51DC6}" type="presParOf" srcId="{262F42C9-B400-4B1B-9C48-E5E68B148A5C}" destId="{15204665-2469-42F2-8B51-A9D854A678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996A3-144A-4C5A-8F0E-B0D63E3084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78F710-A17C-4DC6-8C15-D2C0C9A917DC}">
      <dgm:prSet/>
      <dgm:spPr/>
      <dgm:t>
        <a:bodyPr/>
        <a:lstStyle/>
        <a:p>
          <a:r>
            <a:rPr lang="tr-TR" dirty="0"/>
            <a:t>Dataset is consist of two rows which are ‘Question’ &amp; ‘Answer’.</a:t>
          </a:r>
          <a:endParaRPr lang="en-US" dirty="0"/>
        </a:p>
      </dgm:t>
    </dgm:pt>
    <dgm:pt modelId="{196EF745-1007-4041-8010-BB5C0C62AD8B}" type="parTrans" cxnId="{F25E59BB-A29F-455E-BFA5-5AF1712DECF1}">
      <dgm:prSet/>
      <dgm:spPr/>
      <dgm:t>
        <a:bodyPr/>
        <a:lstStyle/>
        <a:p>
          <a:endParaRPr lang="en-US"/>
        </a:p>
      </dgm:t>
    </dgm:pt>
    <dgm:pt modelId="{5DA33213-4F9B-44EE-A221-61FC23D21E9E}" type="sibTrans" cxnId="{F25E59BB-A29F-455E-BFA5-5AF1712DECF1}">
      <dgm:prSet/>
      <dgm:spPr/>
      <dgm:t>
        <a:bodyPr/>
        <a:lstStyle/>
        <a:p>
          <a:endParaRPr lang="en-US"/>
        </a:p>
      </dgm:t>
    </dgm:pt>
    <dgm:pt modelId="{A12D192E-A0C2-4256-84E7-2570B220B8E3}">
      <dgm:prSet/>
      <dgm:spPr/>
      <dgm:t>
        <a:bodyPr/>
        <a:lstStyle/>
        <a:p>
          <a:r>
            <a:rPr lang="tr-TR"/>
            <a:t>Dataset can be provided by the company.</a:t>
          </a:r>
          <a:endParaRPr lang="en-US"/>
        </a:p>
      </dgm:t>
    </dgm:pt>
    <dgm:pt modelId="{C537C3E9-35D2-420F-8F43-E4A9419998A5}" type="parTrans" cxnId="{5F3CAE3C-BAEA-4790-9EF5-607E99F442AF}">
      <dgm:prSet/>
      <dgm:spPr/>
      <dgm:t>
        <a:bodyPr/>
        <a:lstStyle/>
        <a:p>
          <a:endParaRPr lang="en-US"/>
        </a:p>
      </dgm:t>
    </dgm:pt>
    <dgm:pt modelId="{BD393061-5889-47FE-8CC6-7E9BCD0DD136}" type="sibTrans" cxnId="{5F3CAE3C-BAEA-4790-9EF5-607E99F442AF}">
      <dgm:prSet/>
      <dgm:spPr/>
      <dgm:t>
        <a:bodyPr/>
        <a:lstStyle/>
        <a:p>
          <a:endParaRPr lang="en-US"/>
        </a:p>
      </dgm:t>
    </dgm:pt>
    <dgm:pt modelId="{CFEFC395-82F4-45B7-AAA6-4C59B9D8467E}">
      <dgm:prSet/>
      <dgm:spPr/>
      <dgm:t>
        <a:bodyPr/>
        <a:lstStyle/>
        <a:p>
          <a:r>
            <a:rPr lang="tr-TR"/>
            <a:t>If not, dataset will be created by the system.</a:t>
          </a:r>
          <a:endParaRPr lang="en-US"/>
        </a:p>
      </dgm:t>
    </dgm:pt>
    <dgm:pt modelId="{2C71DEF3-4A0E-47DE-BD16-FAC2E4084993}" type="parTrans" cxnId="{05E84EAD-DC44-4996-942D-7E2E15199822}">
      <dgm:prSet/>
      <dgm:spPr/>
      <dgm:t>
        <a:bodyPr/>
        <a:lstStyle/>
        <a:p>
          <a:endParaRPr lang="en-US"/>
        </a:p>
      </dgm:t>
    </dgm:pt>
    <dgm:pt modelId="{66A9B98C-C7BB-4EDF-BC27-A8C407311BD2}" type="sibTrans" cxnId="{05E84EAD-DC44-4996-942D-7E2E15199822}">
      <dgm:prSet/>
      <dgm:spPr/>
      <dgm:t>
        <a:bodyPr/>
        <a:lstStyle/>
        <a:p>
          <a:endParaRPr lang="en-US"/>
        </a:p>
      </dgm:t>
    </dgm:pt>
    <dgm:pt modelId="{ECDCD1C7-5D77-4544-B6CC-AE1D2BD13DBF}" type="pres">
      <dgm:prSet presAssocID="{F39996A3-144A-4C5A-8F0E-B0D63E308447}" presName="root" presStyleCnt="0">
        <dgm:presLayoutVars>
          <dgm:dir/>
          <dgm:resizeHandles val="exact"/>
        </dgm:presLayoutVars>
      </dgm:prSet>
      <dgm:spPr/>
    </dgm:pt>
    <dgm:pt modelId="{754F228A-A065-4653-AD7A-6A825940944F}" type="pres">
      <dgm:prSet presAssocID="{F478F710-A17C-4DC6-8C15-D2C0C9A917DC}" presName="compNode" presStyleCnt="0"/>
      <dgm:spPr/>
    </dgm:pt>
    <dgm:pt modelId="{7E088835-011F-4EE8-A00B-422ACA47B374}" type="pres">
      <dgm:prSet presAssocID="{F478F710-A17C-4DC6-8C15-D2C0C9A917DC}" presName="bgRect" presStyleLbl="bgShp" presStyleIdx="0" presStyleCnt="3"/>
      <dgm:spPr/>
    </dgm:pt>
    <dgm:pt modelId="{FADEE985-CAAB-45FF-B3AF-26990B1643C5}" type="pres">
      <dgm:prSet presAssocID="{F478F710-A17C-4DC6-8C15-D2C0C9A917D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6706F64-AEE2-489E-BAC5-D72CC65F8C30}" type="pres">
      <dgm:prSet presAssocID="{F478F710-A17C-4DC6-8C15-D2C0C9A917DC}" presName="spaceRect" presStyleCnt="0"/>
      <dgm:spPr/>
    </dgm:pt>
    <dgm:pt modelId="{492C01F9-D5C7-41AE-BA05-E2A4FD09F2DF}" type="pres">
      <dgm:prSet presAssocID="{F478F710-A17C-4DC6-8C15-D2C0C9A917DC}" presName="parTx" presStyleLbl="revTx" presStyleIdx="0" presStyleCnt="3">
        <dgm:presLayoutVars>
          <dgm:chMax val="0"/>
          <dgm:chPref val="0"/>
        </dgm:presLayoutVars>
      </dgm:prSet>
      <dgm:spPr/>
    </dgm:pt>
    <dgm:pt modelId="{76759B8E-8E23-4E3B-814D-872E0B63FC3D}" type="pres">
      <dgm:prSet presAssocID="{5DA33213-4F9B-44EE-A221-61FC23D21E9E}" presName="sibTrans" presStyleCnt="0"/>
      <dgm:spPr/>
    </dgm:pt>
    <dgm:pt modelId="{06438084-0CAA-4EC6-B085-E445DB07C714}" type="pres">
      <dgm:prSet presAssocID="{A12D192E-A0C2-4256-84E7-2570B220B8E3}" presName="compNode" presStyleCnt="0"/>
      <dgm:spPr/>
    </dgm:pt>
    <dgm:pt modelId="{3045B3A8-B345-40E3-A28A-7EF71EE7CCFC}" type="pres">
      <dgm:prSet presAssocID="{A12D192E-A0C2-4256-84E7-2570B220B8E3}" presName="bgRect" presStyleLbl="bgShp" presStyleIdx="1" presStyleCnt="3"/>
      <dgm:spPr/>
    </dgm:pt>
    <dgm:pt modelId="{8CEF7025-C7B9-4C9A-8C03-60AC9CDE594D}" type="pres">
      <dgm:prSet presAssocID="{A12D192E-A0C2-4256-84E7-2570B220B8E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20E3E58-0EAE-4AF5-B1FF-D4AA75EDA240}" type="pres">
      <dgm:prSet presAssocID="{A12D192E-A0C2-4256-84E7-2570B220B8E3}" presName="spaceRect" presStyleCnt="0"/>
      <dgm:spPr/>
    </dgm:pt>
    <dgm:pt modelId="{763AAC0C-E58A-4EED-880D-5CA890F0AB91}" type="pres">
      <dgm:prSet presAssocID="{A12D192E-A0C2-4256-84E7-2570B220B8E3}" presName="parTx" presStyleLbl="revTx" presStyleIdx="1" presStyleCnt="3">
        <dgm:presLayoutVars>
          <dgm:chMax val="0"/>
          <dgm:chPref val="0"/>
        </dgm:presLayoutVars>
      </dgm:prSet>
      <dgm:spPr/>
    </dgm:pt>
    <dgm:pt modelId="{3D509FED-B8EB-4EC5-8831-7D0675790469}" type="pres">
      <dgm:prSet presAssocID="{BD393061-5889-47FE-8CC6-7E9BCD0DD136}" presName="sibTrans" presStyleCnt="0"/>
      <dgm:spPr/>
    </dgm:pt>
    <dgm:pt modelId="{342E2845-1514-480C-9062-DF6C5C63E098}" type="pres">
      <dgm:prSet presAssocID="{CFEFC395-82F4-45B7-AAA6-4C59B9D8467E}" presName="compNode" presStyleCnt="0"/>
      <dgm:spPr/>
    </dgm:pt>
    <dgm:pt modelId="{7F820ABF-A010-4201-898D-706D4BB4D8CD}" type="pres">
      <dgm:prSet presAssocID="{CFEFC395-82F4-45B7-AAA6-4C59B9D8467E}" presName="bgRect" presStyleLbl="bgShp" presStyleIdx="2" presStyleCnt="3"/>
      <dgm:spPr/>
    </dgm:pt>
    <dgm:pt modelId="{1EF491A1-B9AE-4D98-9499-AF1AD99AC15F}" type="pres">
      <dgm:prSet presAssocID="{CFEFC395-82F4-45B7-AAA6-4C59B9D8467E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5B4C2C-B4E9-47B4-B91D-7F02261BA7C4}" type="pres">
      <dgm:prSet presAssocID="{CFEFC395-82F4-45B7-AAA6-4C59B9D8467E}" presName="spaceRect" presStyleCnt="0"/>
      <dgm:spPr/>
    </dgm:pt>
    <dgm:pt modelId="{E4A0EEEE-5A6A-4C06-B3F7-48D14786CF55}" type="pres">
      <dgm:prSet presAssocID="{CFEFC395-82F4-45B7-AAA6-4C59B9D846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451322-4CF9-446D-87E4-53214C5683A0}" type="presOf" srcId="{CFEFC395-82F4-45B7-AAA6-4C59B9D8467E}" destId="{E4A0EEEE-5A6A-4C06-B3F7-48D14786CF55}" srcOrd="0" destOrd="0" presId="urn:microsoft.com/office/officeart/2018/2/layout/IconVerticalSolidList"/>
    <dgm:cxn modelId="{5F3CAE3C-BAEA-4790-9EF5-607E99F442AF}" srcId="{F39996A3-144A-4C5A-8F0E-B0D63E308447}" destId="{A12D192E-A0C2-4256-84E7-2570B220B8E3}" srcOrd="1" destOrd="0" parTransId="{C537C3E9-35D2-420F-8F43-E4A9419998A5}" sibTransId="{BD393061-5889-47FE-8CC6-7E9BCD0DD136}"/>
    <dgm:cxn modelId="{2CDC4E56-A019-4BA3-9557-DD2E1AC4902E}" type="presOf" srcId="{F478F710-A17C-4DC6-8C15-D2C0C9A917DC}" destId="{492C01F9-D5C7-41AE-BA05-E2A4FD09F2DF}" srcOrd="0" destOrd="0" presId="urn:microsoft.com/office/officeart/2018/2/layout/IconVerticalSolidList"/>
    <dgm:cxn modelId="{E2DF2183-A9D5-42FF-8F50-33406A91B09B}" type="presOf" srcId="{F39996A3-144A-4C5A-8F0E-B0D63E308447}" destId="{ECDCD1C7-5D77-4544-B6CC-AE1D2BD13DBF}" srcOrd="0" destOrd="0" presId="urn:microsoft.com/office/officeart/2018/2/layout/IconVerticalSolidList"/>
    <dgm:cxn modelId="{05E84EAD-DC44-4996-942D-7E2E15199822}" srcId="{F39996A3-144A-4C5A-8F0E-B0D63E308447}" destId="{CFEFC395-82F4-45B7-AAA6-4C59B9D8467E}" srcOrd="2" destOrd="0" parTransId="{2C71DEF3-4A0E-47DE-BD16-FAC2E4084993}" sibTransId="{66A9B98C-C7BB-4EDF-BC27-A8C407311BD2}"/>
    <dgm:cxn modelId="{F25E59BB-A29F-455E-BFA5-5AF1712DECF1}" srcId="{F39996A3-144A-4C5A-8F0E-B0D63E308447}" destId="{F478F710-A17C-4DC6-8C15-D2C0C9A917DC}" srcOrd="0" destOrd="0" parTransId="{196EF745-1007-4041-8010-BB5C0C62AD8B}" sibTransId="{5DA33213-4F9B-44EE-A221-61FC23D21E9E}"/>
    <dgm:cxn modelId="{CC2A0FEA-DF12-41ED-B44D-96D3D9C1F944}" type="presOf" srcId="{A12D192E-A0C2-4256-84E7-2570B220B8E3}" destId="{763AAC0C-E58A-4EED-880D-5CA890F0AB91}" srcOrd="0" destOrd="0" presId="urn:microsoft.com/office/officeart/2018/2/layout/IconVerticalSolidList"/>
    <dgm:cxn modelId="{926C933C-18D5-48A3-BAD6-17871F25272A}" type="presParOf" srcId="{ECDCD1C7-5D77-4544-B6CC-AE1D2BD13DBF}" destId="{754F228A-A065-4653-AD7A-6A825940944F}" srcOrd="0" destOrd="0" presId="urn:microsoft.com/office/officeart/2018/2/layout/IconVerticalSolidList"/>
    <dgm:cxn modelId="{9887916A-E8F0-4291-A1C6-B504BC26BE99}" type="presParOf" srcId="{754F228A-A065-4653-AD7A-6A825940944F}" destId="{7E088835-011F-4EE8-A00B-422ACA47B374}" srcOrd="0" destOrd="0" presId="urn:microsoft.com/office/officeart/2018/2/layout/IconVerticalSolidList"/>
    <dgm:cxn modelId="{3C341534-3FFF-46E4-8471-378B2E598FF7}" type="presParOf" srcId="{754F228A-A065-4653-AD7A-6A825940944F}" destId="{FADEE985-CAAB-45FF-B3AF-26990B1643C5}" srcOrd="1" destOrd="0" presId="urn:microsoft.com/office/officeart/2018/2/layout/IconVerticalSolidList"/>
    <dgm:cxn modelId="{008D9EE9-22E5-4BC8-8FCA-6CDB9BC6989E}" type="presParOf" srcId="{754F228A-A065-4653-AD7A-6A825940944F}" destId="{06706F64-AEE2-489E-BAC5-D72CC65F8C30}" srcOrd="2" destOrd="0" presId="urn:microsoft.com/office/officeart/2018/2/layout/IconVerticalSolidList"/>
    <dgm:cxn modelId="{2C190CB5-0E02-4BBA-9571-66D95B26C933}" type="presParOf" srcId="{754F228A-A065-4653-AD7A-6A825940944F}" destId="{492C01F9-D5C7-41AE-BA05-E2A4FD09F2DF}" srcOrd="3" destOrd="0" presId="urn:microsoft.com/office/officeart/2018/2/layout/IconVerticalSolidList"/>
    <dgm:cxn modelId="{821EAEC0-49FF-487B-B0E0-747C103E7E16}" type="presParOf" srcId="{ECDCD1C7-5D77-4544-B6CC-AE1D2BD13DBF}" destId="{76759B8E-8E23-4E3B-814D-872E0B63FC3D}" srcOrd="1" destOrd="0" presId="urn:microsoft.com/office/officeart/2018/2/layout/IconVerticalSolidList"/>
    <dgm:cxn modelId="{F96A22AA-D5C3-4ADE-BE3E-BA67E27B4D15}" type="presParOf" srcId="{ECDCD1C7-5D77-4544-B6CC-AE1D2BD13DBF}" destId="{06438084-0CAA-4EC6-B085-E445DB07C714}" srcOrd="2" destOrd="0" presId="urn:microsoft.com/office/officeart/2018/2/layout/IconVerticalSolidList"/>
    <dgm:cxn modelId="{6734FC98-597F-42AC-8557-D4287D48F753}" type="presParOf" srcId="{06438084-0CAA-4EC6-B085-E445DB07C714}" destId="{3045B3A8-B345-40E3-A28A-7EF71EE7CCFC}" srcOrd="0" destOrd="0" presId="urn:microsoft.com/office/officeart/2018/2/layout/IconVerticalSolidList"/>
    <dgm:cxn modelId="{C58EDFBE-7EEC-4134-9930-30C7D8AB461C}" type="presParOf" srcId="{06438084-0CAA-4EC6-B085-E445DB07C714}" destId="{8CEF7025-C7B9-4C9A-8C03-60AC9CDE594D}" srcOrd="1" destOrd="0" presId="urn:microsoft.com/office/officeart/2018/2/layout/IconVerticalSolidList"/>
    <dgm:cxn modelId="{478A0DA1-AAD1-4B0C-99FF-16F6490B2937}" type="presParOf" srcId="{06438084-0CAA-4EC6-B085-E445DB07C714}" destId="{720E3E58-0EAE-4AF5-B1FF-D4AA75EDA240}" srcOrd="2" destOrd="0" presId="urn:microsoft.com/office/officeart/2018/2/layout/IconVerticalSolidList"/>
    <dgm:cxn modelId="{76108C08-8AA3-4AAA-96C3-C5135D951448}" type="presParOf" srcId="{06438084-0CAA-4EC6-B085-E445DB07C714}" destId="{763AAC0C-E58A-4EED-880D-5CA890F0AB91}" srcOrd="3" destOrd="0" presId="urn:microsoft.com/office/officeart/2018/2/layout/IconVerticalSolidList"/>
    <dgm:cxn modelId="{EDC0E9FC-8F62-4266-A8B1-E8E9A9EE3A66}" type="presParOf" srcId="{ECDCD1C7-5D77-4544-B6CC-AE1D2BD13DBF}" destId="{3D509FED-B8EB-4EC5-8831-7D0675790469}" srcOrd="3" destOrd="0" presId="urn:microsoft.com/office/officeart/2018/2/layout/IconVerticalSolidList"/>
    <dgm:cxn modelId="{400CE60C-4237-4AB0-A4F5-052C7015B681}" type="presParOf" srcId="{ECDCD1C7-5D77-4544-B6CC-AE1D2BD13DBF}" destId="{342E2845-1514-480C-9062-DF6C5C63E098}" srcOrd="4" destOrd="0" presId="urn:microsoft.com/office/officeart/2018/2/layout/IconVerticalSolidList"/>
    <dgm:cxn modelId="{79AD5924-C96B-4CF7-8000-9E1A46602E6D}" type="presParOf" srcId="{342E2845-1514-480C-9062-DF6C5C63E098}" destId="{7F820ABF-A010-4201-898D-706D4BB4D8CD}" srcOrd="0" destOrd="0" presId="urn:microsoft.com/office/officeart/2018/2/layout/IconVerticalSolidList"/>
    <dgm:cxn modelId="{57A4FEC5-78EA-471D-81DC-EDA201BF2A32}" type="presParOf" srcId="{342E2845-1514-480C-9062-DF6C5C63E098}" destId="{1EF491A1-B9AE-4D98-9499-AF1AD99AC15F}" srcOrd="1" destOrd="0" presId="urn:microsoft.com/office/officeart/2018/2/layout/IconVerticalSolidList"/>
    <dgm:cxn modelId="{032292B5-41FD-44C3-ABFC-35534977FFC9}" type="presParOf" srcId="{342E2845-1514-480C-9062-DF6C5C63E098}" destId="{945B4C2C-B4E9-47B4-B91D-7F02261BA7C4}" srcOrd="2" destOrd="0" presId="urn:microsoft.com/office/officeart/2018/2/layout/IconVerticalSolidList"/>
    <dgm:cxn modelId="{2421F2DC-AD74-4B5C-BA86-2581CFF55DF8}" type="presParOf" srcId="{342E2845-1514-480C-9062-DF6C5C63E098}" destId="{E4A0EEEE-5A6A-4C06-B3F7-48D14786CF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A5DA4E-4325-4EE1-A6DC-F51877AFC0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E71797-CFC5-44BA-BB86-8BDB21CE71D5}">
      <dgm:prSet/>
      <dgm:spPr/>
      <dgm:t>
        <a:bodyPr/>
        <a:lstStyle/>
        <a:p>
          <a:r>
            <a:rPr lang="tr-TR"/>
            <a:t>Using Continuous Integration</a:t>
          </a:r>
          <a:endParaRPr lang="en-US"/>
        </a:p>
      </dgm:t>
    </dgm:pt>
    <dgm:pt modelId="{A89BB6E3-6188-4DDB-AFF2-BC97FD098678}" type="parTrans" cxnId="{E6129F3F-8D93-4573-A774-1AF8568E8C66}">
      <dgm:prSet/>
      <dgm:spPr/>
      <dgm:t>
        <a:bodyPr/>
        <a:lstStyle/>
        <a:p>
          <a:endParaRPr lang="en-US"/>
        </a:p>
      </dgm:t>
    </dgm:pt>
    <dgm:pt modelId="{8052A9DA-B580-485B-8EC5-69C7AF5A0FFB}" type="sibTrans" cxnId="{E6129F3F-8D93-4573-A774-1AF8568E8C66}">
      <dgm:prSet/>
      <dgm:spPr/>
      <dgm:t>
        <a:bodyPr/>
        <a:lstStyle/>
        <a:p>
          <a:endParaRPr lang="en-US"/>
        </a:p>
      </dgm:t>
    </dgm:pt>
    <dgm:pt modelId="{2B8AD667-6898-45F5-B5F0-CB0B83DA3490}">
      <dgm:prSet custT="1"/>
      <dgm:spPr/>
      <dgm:t>
        <a:bodyPr/>
        <a:lstStyle/>
        <a:p>
          <a:r>
            <a:rPr lang="tr-TR" sz="1600" dirty="0"/>
            <a:t>We use Jenkins for impletementing CI to our project.</a:t>
          </a:r>
          <a:endParaRPr lang="en-US" sz="1600" dirty="0"/>
        </a:p>
      </dgm:t>
    </dgm:pt>
    <dgm:pt modelId="{AAF4DD25-C631-4120-A60A-682A6ED95D4C}" type="parTrans" cxnId="{2F2C5694-96CF-4815-A1FC-6C7276B9E9C8}">
      <dgm:prSet/>
      <dgm:spPr/>
      <dgm:t>
        <a:bodyPr/>
        <a:lstStyle/>
        <a:p>
          <a:endParaRPr lang="en-US"/>
        </a:p>
      </dgm:t>
    </dgm:pt>
    <dgm:pt modelId="{AF986A52-21B6-47BC-BD95-9FF62E848626}" type="sibTrans" cxnId="{2F2C5694-96CF-4815-A1FC-6C7276B9E9C8}">
      <dgm:prSet/>
      <dgm:spPr/>
      <dgm:t>
        <a:bodyPr/>
        <a:lstStyle/>
        <a:p>
          <a:endParaRPr lang="en-US"/>
        </a:p>
      </dgm:t>
    </dgm:pt>
    <dgm:pt modelId="{F81AFCFF-1A0A-4BC7-883F-D0E58A7B3FCA}">
      <dgm:prSet/>
      <dgm:spPr/>
      <dgm:t>
        <a:bodyPr/>
        <a:lstStyle/>
        <a:p>
          <a:r>
            <a:rPr lang="tr-TR"/>
            <a:t>Using Compute Engine     </a:t>
          </a:r>
          <a:endParaRPr lang="en-US"/>
        </a:p>
      </dgm:t>
    </dgm:pt>
    <dgm:pt modelId="{573DD65C-DC32-4471-9FB7-E2DD08629C96}" type="parTrans" cxnId="{661030E5-412A-4523-B17B-8D4646C1FA61}">
      <dgm:prSet/>
      <dgm:spPr/>
      <dgm:t>
        <a:bodyPr/>
        <a:lstStyle/>
        <a:p>
          <a:endParaRPr lang="en-US"/>
        </a:p>
      </dgm:t>
    </dgm:pt>
    <dgm:pt modelId="{9739C03A-B2C3-4C6B-8948-199BF89A07CC}" type="sibTrans" cxnId="{661030E5-412A-4523-B17B-8D4646C1FA61}">
      <dgm:prSet/>
      <dgm:spPr/>
      <dgm:t>
        <a:bodyPr/>
        <a:lstStyle/>
        <a:p>
          <a:endParaRPr lang="en-US"/>
        </a:p>
      </dgm:t>
    </dgm:pt>
    <dgm:pt modelId="{1BDD78F9-34D4-48AE-812F-22A0877FEC71}">
      <dgm:prSet custT="1"/>
      <dgm:spPr/>
      <dgm:t>
        <a:bodyPr/>
        <a:lstStyle/>
        <a:p>
          <a:r>
            <a:rPr lang="tr-TR" sz="1400" dirty="0"/>
            <a:t>To test our project in </a:t>
          </a:r>
          <a:r>
            <a:rPr lang="tr-TR" sz="1200" dirty="0"/>
            <a:t>live we use g1- small (1 vCPU, 1,7 GB RAM) virtual machine in Google Cloud </a:t>
          </a:r>
          <a:r>
            <a:rPr lang="tr-TR" sz="1400" dirty="0"/>
            <a:t>Platform.</a:t>
          </a:r>
          <a:endParaRPr lang="en-US" sz="1400" dirty="0"/>
        </a:p>
      </dgm:t>
    </dgm:pt>
    <dgm:pt modelId="{EFEAEE94-B163-4A72-8301-AF1576F20905}" type="parTrans" cxnId="{EE141924-4D24-4155-BD92-128D248031F8}">
      <dgm:prSet/>
      <dgm:spPr/>
      <dgm:t>
        <a:bodyPr/>
        <a:lstStyle/>
        <a:p>
          <a:endParaRPr lang="en-US"/>
        </a:p>
      </dgm:t>
    </dgm:pt>
    <dgm:pt modelId="{61B22BA5-FDC2-42D7-B29F-1FAD480DD3EF}" type="sibTrans" cxnId="{EE141924-4D24-4155-BD92-128D248031F8}">
      <dgm:prSet/>
      <dgm:spPr/>
      <dgm:t>
        <a:bodyPr/>
        <a:lstStyle/>
        <a:p>
          <a:endParaRPr lang="en-US"/>
        </a:p>
      </dgm:t>
    </dgm:pt>
    <dgm:pt modelId="{10351241-D796-4D10-97DA-2A58557AD5FD}">
      <dgm:prSet/>
      <dgm:spPr/>
      <dgm:t>
        <a:bodyPr/>
        <a:lstStyle/>
        <a:p>
          <a:r>
            <a:rPr lang="tr-TR"/>
            <a:t>Using Asana   </a:t>
          </a:r>
          <a:endParaRPr lang="en-US"/>
        </a:p>
      </dgm:t>
    </dgm:pt>
    <dgm:pt modelId="{E26B6EED-D22E-4343-B9C5-D16C305F1A47}" type="parTrans" cxnId="{251CDE1D-1454-4B35-B8C8-1B18EEA1E009}">
      <dgm:prSet/>
      <dgm:spPr/>
      <dgm:t>
        <a:bodyPr/>
        <a:lstStyle/>
        <a:p>
          <a:endParaRPr lang="en-US"/>
        </a:p>
      </dgm:t>
    </dgm:pt>
    <dgm:pt modelId="{3DA4E5AB-089D-4519-91BE-561ADCF0C68B}" type="sibTrans" cxnId="{251CDE1D-1454-4B35-B8C8-1B18EEA1E009}">
      <dgm:prSet/>
      <dgm:spPr/>
      <dgm:t>
        <a:bodyPr/>
        <a:lstStyle/>
        <a:p>
          <a:endParaRPr lang="en-US"/>
        </a:p>
      </dgm:t>
    </dgm:pt>
    <dgm:pt modelId="{12BA1317-40F0-46D9-8499-5B431010A0AB}">
      <dgm:prSet custT="1"/>
      <dgm:spPr/>
      <dgm:t>
        <a:bodyPr/>
        <a:lstStyle/>
        <a:p>
          <a:r>
            <a:rPr lang="tr-TR" sz="1600" dirty="0"/>
            <a:t>We use Asana for task sharing and tracking.</a:t>
          </a:r>
          <a:endParaRPr lang="en-US" sz="1600" dirty="0"/>
        </a:p>
      </dgm:t>
    </dgm:pt>
    <dgm:pt modelId="{AE12431D-908C-452A-BAA7-1802A7600DDD}" type="parTrans" cxnId="{5A8EB1D7-6BB6-43CC-AACC-A3092A431F84}">
      <dgm:prSet/>
      <dgm:spPr/>
      <dgm:t>
        <a:bodyPr/>
        <a:lstStyle/>
        <a:p>
          <a:endParaRPr lang="en-US"/>
        </a:p>
      </dgm:t>
    </dgm:pt>
    <dgm:pt modelId="{FC66AF26-0B64-4FC2-AB0A-53359103F752}" type="sibTrans" cxnId="{5A8EB1D7-6BB6-43CC-AACC-A3092A431F84}">
      <dgm:prSet/>
      <dgm:spPr/>
      <dgm:t>
        <a:bodyPr/>
        <a:lstStyle/>
        <a:p>
          <a:endParaRPr lang="en-US"/>
        </a:p>
      </dgm:t>
    </dgm:pt>
    <dgm:pt modelId="{9B165E34-EE0B-46CB-BD21-B03D7BB42968}">
      <dgm:prSet/>
      <dgm:spPr/>
      <dgm:t>
        <a:bodyPr/>
        <a:lstStyle/>
        <a:p>
          <a:r>
            <a:rPr lang="tr-TR"/>
            <a:t>Programming language</a:t>
          </a:r>
          <a:endParaRPr lang="en-US"/>
        </a:p>
      </dgm:t>
    </dgm:pt>
    <dgm:pt modelId="{A6AE5DE8-683A-42EA-962A-F30F40E91336}" type="parTrans" cxnId="{73C49865-15AE-4D78-A13A-76DF7CFA1431}">
      <dgm:prSet/>
      <dgm:spPr/>
      <dgm:t>
        <a:bodyPr/>
        <a:lstStyle/>
        <a:p>
          <a:endParaRPr lang="en-US"/>
        </a:p>
      </dgm:t>
    </dgm:pt>
    <dgm:pt modelId="{013499A4-7326-484F-898B-20F5036DDF77}" type="sibTrans" cxnId="{73C49865-15AE-4D78-A13A-76DF7CFA1431}">
      <dgm:prSet/>
      <dgm:spPr/>
      <dgm:t>
        <a:bodyPr/>
        <a:lstStyle/>
        <a:p>
          <a:endParaRPr lang="en-US"/>
        </a:p>
      </dgm:t>
    </dgm:pt>
    <dgm:pt modelId="{B74C4779-EBB2-41E3-A83D-042740776717}">
      <dgm:prSet custT="1"/>
      <dgm:spPr/>
      <dgm:t>
        <a:bodyPr/>
        <a:lstStyle/>
        <a:p>
          <a:r>
            <a:rPr lang="tr-TR" sz="1600" dirty="0"/>
            <a:t>PHP &amp; Python</a:t>
          </a:r>
          <a:endParaRPr lang="en-US" sz="1600" dirty="0"/>
        </a:p>
      </dgm:t>
    </dgm:pt>
    <dgm:pt modelId="{373C72F6-3585-4ECA-B7B3-041B34D416AC}" type="parTrans" cxnId="{29E04A2F-7A39-4888-AAFC-DF0FA37A5FDF}">
      <dgm:prSet/>
      <dgm:spPr/>
      <dgm:t>
        <a:bodyPr/>
        <a:lstStyle/>
        <a:p>
          <a:endParaRPr lang="en-US"/>
        </a:p>
      </dgm:t>
    </dgm:pt>
    <dgm:pt modelId="{338CCB04-12B9-465B-A212-A1E8686CC896}" type="sibTrans" cxnId="{29E04A2F-7A39-4888-AAFC-DF0FA37A5FDF}">
      <dgm:prSet/>
      <dgm:spPr/>
      <dgm:t>
        <a:bodyPr/>
        <a:lstStyle/>
        <a:p>
          <a:endParaRPr lang="en-US"/>
        </a:p>
      </dgm:t>
    </dgm:pt>
    <dgm:pt modelId="{8AE9FD75-AF8E-4222-B08B-43288B2DCB0D}" type="pres">
      <dgm:prSet presAssocID="{85A5DA4E-4325-4EE1-A6DC-F51877AFC072}" presName="root" presStyleCnt="0">
        <dgm:presLayoutVars>
          <dgm:dir/>
          <dgm:resizeHandles val="exact"/>
        </dgm:presLayoutVars>
      </dgm:prSet>
      <dgm:spPr/>
    </dgm:pt>
    <dgm:pt modelId="{2D9A794C-A43B-4890-AA75-FDB983ADDC2A}" type="pres">
      <dgm:prSet presAssocID="{98E71797-CFC5-44BA-BB86-8BDB21CE71D5}" presName="compNode" presStyleCnt="0"/>
      <dgm:spPr/>
    </dgm:pt>
    <dgm:pt modelId="{75E8BFAC-83A8-4F21-8CF2-EE3DAB6B420A}" type="pres">
      <dgm:prSet presAssocID="{98E71797-CFC5-44BA-BB86-8BDB21CE71D5}" presName="bgRect" presStyleLbl="bgShp" presStyleIdx="0" presStyleCnt="4"/>
      <dgm:spPr/>
    </dgm:pt>
    <dgm:pt modelId="{10A2AD4F-A7B2-4195-BD6A-B1E377A17C9D}" type="pres">
      <dgm:prSet presAssocID="{98E71797-CFC5-44BA-BB86-8BDB21CE71D5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B968D6-0CD7-4CBE-8036-8D806250E913}" type="pres">
      <dgm:prSet presAssocID="{98E71797-CFC5-44BA-BB86-8BDB21CE71D5}" presName="spaceRect" presStyleCnt="0"/>
      <dgm:spPr/>
    </dgm:pt>
    <dgm:pt modelId="{4341ECE6-0D75-45B3-9EF7-2B6914E76C22}" type="pres">
      <dgm:prSet presAssocID="{98E71797-CFC5-44BA-BB86-8BDB21CE71D5}" presName="parTx" presStyleLbl="revTx" presStyleIdx="0" presStyleCnt="8">
        <dgm:presLayoutVars>
          <dgm:chMax val="0"/>
          <dgm:chPref val="0"/>
        </dgm:presLayoutVars>
      </dgm:prSet>
      <dgm:spPr/>
    </dgm:pt>
    <dgm:pt modelId="{78DA5448-D5EE-4120-9074-FF0B2A2F42F5}" type="pres">
      <dgm:prSet presAssocID="{98E71797-CFC5-44BA-BB86-8BDB21CE71D5}" presName="desTx" presStyleLbl="revTx" presStyleIdx="1" presStyleCnt="8">
        <dgm:presLayoutVars/>
      </dgm:prSet>
      <dgm:spPr/>
    </dgm:pt>
    <dgm:pt modelId="{B6ECFCD7-96E2-495B-80AE-E52ED464041A}" type="pres">
      <dgm:prSet presAssocID="{8052A9DA-B580-485B-8EC5-69C7AF5A0FFB}" presName="sibTrans" presStyleCnt="0"/>
      <dgm:spPr/>
    </dgm:pt>
    <dgm:pt modelId="{E2C9735C-D6E0-45DF-A9B9-A0F7753C6099}" type="pres">
      <dgm:prSet presAssocID="{F81AFCFF-1A0A-4BC7-883F-D0E58A7B3FCA}" presName="compNode" presStyleCnt="0"/>
      <dgm:spPr/>
    </dgm:pt>
    <dgm:pt modelId="{BF457A96-44EE-4BE2-BD03-23D41EF7853A}" type="pres">
      <dgm:prSet presAssocID="{F81AFCFF-1A0A-4BC7-883F-D0E58A7B3FCA}" presName="bgRect" presStyleLbl="bgShp" presStyleIdx="1" presStyleCnt="4"/>
      <dgm:spPr/>
    </dgm:pt>
    <dgm:pt modelId="{E68704B1-D275-4AC8-A611-B2D1FE0A8F7F}" type="pres">
      <dgm:prSet presAssocID="{F81AFCFF-1A0A-4BC7-883F-D0E58A7B3FCA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0116925-ECE3-41FC-B7E0-6FF315ACBAE5}" type="pres">
      <dgm:prSet presAssocID="{F81AFCFF-1A0A-4BC7-883F-D0E58A7B3FCA}" presName="spaceRect" presStyleCnt="0"/>
      <dgm:spPr/>
    </dgm:pt>
    <dgm:pt modelId="{C02A4F35-45A6-4BB2-99A1-86761FEFC0CF}" type="pres">
      <dgm:prSet presAssocID="{F81AFCFF-1A0A-4BC7-883F-D0E58A7B3FCA}" presName="parTx" presStyleLbl="revTx" presStyleIdx="2" presStyleCnt="8">
        <dgm:presLayoutVars>
          <dgm:chMax val="0"/>
          <dgm:chPref val="0"/>
        </dgm:presLayoutVars>
      </dgm:prSet>
      <dgm:spPr/>
    </dgm:pt>
    <dgm:pt modelId="{1FE1D151-B231-402C-9785-D2A316211128}" type="pres">
      <dgm:prSet presAssocID="{F81AFCFF-1A0A-4BC7-883F-D0E58A7B3FCA}" presName="desTx" presStyleLbl="revTx" presStyleIdx="3" presStyleCnt="8">
        <dgm:presLayoutVars/>
      </dgm:prSet>
      <dgm:spPr/>
    </dgm:pt>
    <dgm:pt modelId="{50268EF6-CC38-41F9-BF0A-B390643290A8}" type="pres">
      <dgm:prSet presAssocID="{9739C03A-B2C3-4C6B-8948-199BF89A07CC}" presName="sibTrans" presStyleCnt="0"/>
      <dgm:spPr/>
    </dgm:pt>
    <dgm:pt modelId="{96BA6225-6B80-4B0D-9902-B031ECFCD0F7}" type="pres">
      <dgm:prSet presAssocID="{10351241-D796-4D10-97DA-2A58557AD5FD}" presName="compNode" presStyleCnt="0"/>
      <dgm:spPr/>
    </dgm:pt>
    <dgm:pt modelId="{48CFCB47-97B0-4F23-BCED-04AA9CB5F7DB}" type="pres">
      <dgm:prSet presAssocID="{10351241-D796-4D10-97DA-2A58557AD5FD}" presName="bgRect" presStyleLbl="bgShp" presStyleIdx="2" presStyleCnt="4"/>
      <dgm:spPr/>
    </dgm:pt>
    <dgm:pt modelId="{EB0BCCE6-A5D6-46A3-990A-7EAA167A20D7}" type="pres">
      <dgm:prSet presAssocID="{10351241-D796-4D10-97DA-2A58557AD5FD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C303FB16-F92B-4AB8-A79D-5DEA723FE326}" type="pres">
      <dgm:prSet presAssocID="{10351241-D796-4D10-97DA-2A58557AD5FD}" presName="spaceRect" presStyleCnt="0"/>
      <dgm:spPr/>
    </dgm:pt>
    <dgm:pt modelId="{9D2CAE58-4334-47B9-B600-F06ECD34B9D6}" type="pres">
      <dgm:prSet presAssocID="{10351241-D796-4D10-97DA-2A58557AD5FD}" presName="parTx" presStyleLbl="revTx" presStyleIdx="4" presStyleCnt="8">
        <dgm:presLayoutVars>
          <dgm:chMax val="0"/>
          <dgm:chPref val="0"/>
        </dgm:presLayoutVars>
      </dgm:prSet>
      <dgm:spPr/>
    </dgm:pt>
    <dgm:pt modelId="{633D243D-6A8C-4FCE-A198-7A8A2FC92F78}" type="pres">
      <dgm:prSet presAssocID="{10351241-D796-4D10-97DA-2A58557AD5FD}" presName="desTx" presStyleLbl="revTx" presStyleIdx="5" presStyleCnt="8">
        <dgm:presLayoutVars/>
      </dgm:prSet>
      <dgm:spPr/>
    </dgm:pt>
    <dgm:pt modelId="{2A7095C1-B990-4570-9D1D-28F8C63E58FE}" type="pres">
      <dgm:prSet presAssocID="{3DA4E5AB-089D-4519-91BE-561ADCF0C68B}" presName="sibTrans" presStyleCnt="0"/>
      <dgm:spPr/>
    </dgm:pt>
    <dgm:pt modelId="{0BDE670C-44A3-4FAF-94A3-33AF6401EAD3}" type="pres">
      <dgm:prSet presAssocID="{9B165E34-EE0B-46CB-BD21-B03D7BB42968}" presName="compNode" presStyleCnt="0"/>
      <dgm:spPr/>
    </dgm:pt>
    <dgm:pt modelId="{D27B4DD0-B601-4886-9481-62155C268240}" type="pres">
      <dgm:prSet presAssocID="{9B165E34-EE0B-46CB-BD21-B03D7BB42968}" presName="bgRect" presStyleLbl="bgShp" presStyleIdx="3" presStyleCnt="4"/>
      <dgm:spPr/>
    </dgm:pt>
    <dgm:pt modelId="{6159504F-3949-4B2B-B3B2-4F23DDCFC3DB}" type="pres">
      <dgm:prSet presAssocID="{9B165E34-EE0B-46CB-BD21-B03D7BB4296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3BB1C76-E5E6-43B2-A716-08102AC54BF0}" type="pres">
      <dgm:prSet presAssocID="{9B165E34-EE0B-46CB-BD21-B03D7BB42968}" presName="spaceRect" presStyleCnt="0"/>
      <dgm:spPr/>
    </dgm:pt>
    <dgm:pt modelId="{7D41523B-607A-4FDD-92FC-004927EA58F3}" type="pres">
      <dgm:prSet presAssocID="{9B165E34-EE0B-46CB-BD21-B03D7BB42968}" presName="parTx" presStyleLbl="revTx" presStyleIdx="6" presStyleCnt="8">
        <dgm:presLayoutVars>
          <dgm:chMax val="0"/>
          <dgm:chPref val="0"/>
        </dgm:presLayoutVars>
      </dgm:prSet>
      <dgm:spPr/>
    </dgm:pt>
    <dgm:pt modelId="{F1A98774-0D92-4F79-AA8B-B3E808880C88}" type="pres">
      <dgm:prSet presAssocID="{9B165E34-EE0B-46CB-BD21-B03D7BB42968}" presName="desTx" presStyleLbl="revTx" presStyleIdx="7" presStyleCnt="8">
        <dgm:presLayoutVars/>
      </dgm:prSet>
      <dgm:spPr/>
    </dgm:pt>
  </dgm:ptLst>
  <dgm:cxnLst>
    <dgm:cxn modelId="{7296530A-A5E3-4742-AD1E-80631715E152}" type="presOf" srcId="{F81AFCFF-1A0A-4BC7-883F-D0E58A7B3FCA}" destId="{C02A4F35-45A6-4BB2-99A1-86761FEFC0CF}" srcOrd="0" destOrd="0" presId="urn:microsoft.com/office/officeart/2018/2/layout/IconVerticalSolidList"/>
    <dgm:cxn modelId="{251CDE1D-1454-4B35-B8C8-1B18EEA1E009}" srcId="{85A5DA4E-4325-4EE1-A6DC-F51877AFC072}" destId="{10351241-D796-4D10-97DA-2A58557AD5FD}" srcOrd="2" destOrd="0" parTransId="{E26B6EED-D22E-4343-B9C5-D16C305F1A47}" sibTransId="{3DA4E5AB-089D-4519-91BE-561ADCF0C68B}"/>
    <dgm:cxn modelId="{EE141924-4D24-4155-BD92-128D248031F8}" srcId="{F81AFCFF-1A0A-4BC7-883F-D0E58A7B3FCA}" destId="{1BDD78F9-34D4-48AE-812F-22A0877FEC71}" srcOrd="0" destOrd="0" parTransId="{EFEAEE94-B163-4A72-8301-AF1576F20905}" sibTransId="{61B22BA5-FDC2-42D7-B29F-1FAD480DD3EF}"/>
    <dgm:cxn modelId="{541E1729-F90B-423D-9AAE-D8E2D847170E}" type="presOf" srcId="{2B8AD667-6898-45F5-B5F0-CB0B83DA3490}" destId="{78DA5448-D5EE-4120-9074-FF0B2A2F42F5}" srcOrd="0" destOrd="0" presId="urn:microsoft.com/office/officeart/2018/2/layout/IconVerticalSolidList"/>
    <dgm:cxn modelId="{29E04A2F-7A39-4888-AAFC-DF0FA37A5FDF}" srcId="{9B165E34-EE0B-46CB-BD21-B03D7BB42968}" destId="{B74C4779-EBB2-41E3-A83D-042740776717}" srcOrd="0" destOrd="0" parTransId="{373C72F6-3585-4ECA-B7B3-041B34D416AC}" sibTransId="{338CCB04-12B9-465B-A212-A1E8686CC896}"/>
    <dgm:cxn modelId="{1328B73C-BC00-4A7F-9A9C-E8211D8DC203}" type="presOf" srcId="{98E71797-CFC5-44BA-BB86-8BDB21CE71D5}" destId="{4341ECE6-0D75-45B3-9EF7-2B6914E76C22}" srcOrd="0" destOrd="0" presId="urn:microsoft.com/office/officeart/2018/2/layout/IconVerticalSolidList"/>
    <dgm:cxn modelId="{E6129F3F-8D93-4573-A774-1AF8568E8C66}" srcId="{85A5DA4E-4325-4EE1-A6DC-F51877AFC072}" destId="{98E71797-CFC5-44BA-BB86-8BDB21CE71D5}" srcOrd="0" destOrd="0" parTransId="{A89BB6E3-6188-4DDB-AFF2-BC97FD098678}" sibTransId="{8052A9DA-B580-485B-8EC5-69C7AF5A0FFB}"/>
    <dgm:cxn modelId="{60B3ED3F-B7FB-4E9E-84E1-775A23DA2DE0}" type="presOf" srcId="{10351241-D796-4D10-97DA-2A58557AD5FD}" destId="{9D2CAE58-4334-47B9-B600-F06ECD34B9D6}" srcOrd="0" destOrd="0" presId="urn:microsoft.com/office/officeart/2018/2/layout/IconVerticalSolidList"/>
    <dgm:cxn modelId="{B3346F5C-EC1F-4FB3-8B67-C9DA2008176D}" type="presOf" srcId="{85A5DA4E-4325-4EE1-A6DC-F51877AFC072}" destId="{8AE9FD75-AF8E-4222-B08B-43288B2DCB0D}" srcOrd="0" destOrd="0" presId="urn:microsoft.com/office/officeart/2018/2/layout/IconVerticalSolidList"/>
    <dgm:cxn modelId="{73C49865-15AE-4D78-A13A-76DF7CFA1431}" srcId="{85A5DA4E-4325-4EE1-A6DC-F51877AFC072}" destId="{9B165E34-EE0B-46CB-BD21-B03D7BB42968}" srcOrd="3" destOrd="0" parTransId="{A6AE5DE8-683A-42EA-962A-F30F40E91336}" sibTransId="{013499A4-7326-484F-898B-20F5036DDF77}"/>
    <dgm:cxn modelId="{2F2C5694-96CF-4815-A1FC-6C7276B9E9C8}" srcId="{98E71797-CFC5-44BA-BB86-8BDB21CE71D5}" destId="{2B8AD667-6898-45F5-B5F0-CB0B83DA3490}" srcOrd="0" destOrd="0" parTransId="{AAF4DD25-C631-4120-A60A-682A6ED95D4C}" sibTransId="{AF986A52-21B6-47BC-BD95-9FF62E848626}"/>
    <dgm:cxn modelId="{C25C33CE-04DA-4F43-B240-864C9A75B2CF}" type="presOf" srcId="{12BA1317-40F0-46D9-8499-5B431010A0AB}" destId="{633D243D-6A8C-4FCE-A198-7A8A2FC92F78}" srcOrd="0" destOrd="0" presId="urn:microsoft.com/office/officeart/2018/2/layout/IconVerticalSolidList"/>
    <dgm:cxn modelId="{5A8EB1D7-6BB6-43CC-AACC-A3092A431F84}" srcId="{10351241-D796-4D10-97DA-2A58557AD5FD}" destId="{12BA1317-40F0-46D9-8499-5B431010A0AB}" srcOrd="0" destOrd="0" parTransId="{AE12431D-908C-452A-BAA7-1802A7600DDD}" sibTransId="{FC66AF26-0B64-4FC2-AB0A-53359103F752}"/>
    <dgm:cxn modelId="{D17D99DB-01F2-481A-8569-D390BBF50977}" type="presOf" srcId="{9B165E34-EE0B-46CB-BD21-B03D7BB42968}" destId="{7D41523B-607A-4FDD-92FC-004927EA58F3}" srcOrd="0" destOrd="0" presId="urn:microsoft.com/office/officeart/2018/2/layout/IconVerticalSolidList"/>
    <dgm:cxn modelId="{E104B3DD-D1B1-4050-9106-45CFFB70FE15}" type="presOf" srcId="{B74C4779-EBB2-41E3-A83D-042740776717}" destId="{F1A98774-0D92-4F79-AA8B-B3E808880C88}" srcOrd="0" destOrd="0" presId="urn:microsoft.com/office/officeart/2018/2/layout/IconVerticalSolidList"/>
    <dgm:cxn modelId="{661030E5-412A-4523-B17B-8D4646C1FA61}" srcId="{85A5DA4E-4325-4EE1-A6DC-F51877AFC072}" destId="{F81AFCFF-1A0A-4BC7-883F-D0E58A7B3FCA}" srcOrd="1" destOrd="0" parTransId="{573DD65C-DC32-4471-9FB7-E2DD08629C96}" sibTransId="{9739C03A-B2C3-4C6B-8948-199BF89A07CC}"/>
    <dgm:cxn modelId="{9D4506F5-C57C-45CC-A1DF-773B68D2E6CC}" type="presOf" srcId="{1BDD78F9-34D4-48AE-812F-22A0877FEC71}" destId="{1FE1D151-B231-402C-9785-D2A316211128}" srcOrd="0" destOrd="0" presId="urn:microsoft.com/office/officeart/2018/2/layout/IconVerticalSolidList"/>
    <dgm:cxn modelId="{34B46E52-E34D-46C5-9C20-9EC4C5C6E869}" type="presParOf" srcId="{8AE9FD75-AF8E-4222-B08B-43288B2DCB0D}" destId="{2D9A794C-A43B-4890-AA75-FDB983ADDC2A}" srcOrd="0" destOrd="0" presId="urn:microsoft.com/office/officeart/2018/2/layout/IconVerticalSolidList"/>
    <dgm:cxn modelId="{68A6A5CA-ECEC-4CB6-A9FF-724F3CF218A9}" type="presParOf" srcId="{2D9A794C-A43B-4890-AA75-FDB983ADDC2A}" destId="{75E8BFAC-83A8-4F21-8CF2-EE3DAB6B420A}" srcOrd="0" destOrd="0" presId="urn:microsoft.com/office/officeart/2018/2/layout/IconVerticalSolidList"/>
    <dgm:cxn modelId="{0A7F51FD-4A81-4D9C-91DF-6C46B158DF46}" type="presParOf" srcId="{2D9A794C-A43B-4890-AA75-FDB983ADDC2A}" destId="{10A2AD4F-A7B2-4195-BD6A-B1E377A17C9D}" srcOrd="1" destOrd="0" presId="urn:microsoft.com/office/officeart/2018/2/layout/IconVerticalSolidList"/>
    <dgm:cxn modelId="{0CCFF7B4-6058-4AAE-BF4D-155AA8498FAA}" type="presParOf" srcId="{2D9A794C-A43B-4890-AA75-FDB983ADDC2A}" destId="{C2B968D6-0CD7-4CBE-8036-8D806250E913}" srcOrd="2" destOrd="0" presId="urn:microsoft.com/office/officeart/2018/2/layout/IconVerticalSolidList"/>
    <dgm:cxn modelId="{132237AD-EAEF-4403-B1D2-A0C47FA20CE5}" type="presParOf" srcId="{2D9A794C-A43B-4890-AA75-FDB983ADDC2A}" destId="{4341ECE6-0D75-45B3-9EF7-2B6914E76C22}" srcOrd="3" destOrd="0" presId="urn:microsoft.com/office/officeart/2018/2/layout/IconVerticalSolidList"/>
    <dgm:cxn modelId="{7AA4BA26-B192-4C29-9581-144CA9D714E2}" type="presParOf" srcId="{2D9A794C-A43B-4890-AA75-FDB983ADDC2A}" destId="{78DA5448-D5EE-4120-9074-FF0B2A2F42F5}" srcOrd="4" destOrd="0" presId="urn:microsoft.com/office/officeart/2018/2/layout/IconVerticalSolidList"/>
    <dgm:cxn modelId="{99E375CB-1303-43E4-9240-A4295E807FE7}" type="presParOf" srcId="{8AE9FD75-AF8E-4222-B08B-43288B2DCB0D}" destId="{B6ECFCD7-96E2-495B-80AE-E52ED464041A}" srcOrd="1" destOrd="0" presId="urn:microsoft.com/office/officeart/2018/2/layout/IconVerticalSolidList"/>
    <dgm:cxn modelId="{619467E7-FEBF-400F-8592-AE0E8186C73B}" type="presParOf" srcId="{8AE9FD75-AF8E-4222-B08B-43288B2DCB0D}" destId="{E2C9735C-D6E0-45DF-A9B9-A0F7753C6099}" srcOrd="2" destOrd="0" presId="urn:microsoft.com/office/officeart/2018/2/layout/IconVerticalSolidList"/>
    <dgm:cxn modelId="{7C26F870-BF58-4864-AE26-B205EEEE3892}" type="presParOf" srcId="{E2C9735C-D6E0-45DF-A9B9-A0F7753C6099}" destId="{BF457A96-44EE-4BE2-BD03-23D41EF7853A}" srcOrd="0" destOrd="0" presId="urn:microsoft.com/office/officeart/2018/2/layout/IconVerticalSolidList"/>
    <dgm:cxn modelId="{4A4E5EC4-23BB-4A77-BEA5-A055029122B5}" type="presParOf" srcId="{E2C9735C-D6E0-45DF-A9B9-A0F7753C6099}" destId="{E68704B1-D275-4AC8-A611-B2D1FE0A8F7F}" srcOrd="1" destOrd="0" presId="urn:microsoft.com/office/officeart/2018/2/layout/IconVerticalSolidList"/>
    <dgm:cxn modelId="{F3B5E8E8-523B-4192-91A2-19FE2E4DA84B}" type="presParOf" srcId="{E2C9735C-D6E0-45DF-A9B9-A0F7753C6099}" destId="{10116925-ECE3-41FC-B7E0-6FF315ACBAE5}" srcOrd="2" destOrd="0" presId="urn:microsoft.com/office/officeart/2018/2/layout/IconVerticalSolidList"/>
    <dgm:cxn modelId="{3DFED581-3574-4428-9B4D-3164C4823056}" type="presParOf" srcId="{E2C9735C-D6E0-45DF-A9B9-A0F7753C6099}" destId="{C02A4F35-45A6-4BB2-99A1-86761FEFC0CF}" srcOrd="3" destOrd="0" presId="urn:microsoft.com/office/officeart/2018/2/layout/IconVerticalSolidList"/>
    <dgm:cxn modelId="{C010CF04-69EA-4E49-9572-E7B94CCF957A}" type="presParOf" srcId="{E2C9735C-D6E0-45DF-A9B9-A0F7753C6099}" destId="{1FE1D151-B231-402C-9785-D2A316211128}" srcOrd="4" destOrd="0" presId="urn:microsoft.com/office/officeart/2018/2/layout/IconVerticalSolidList"/>
    <dgm:cxn modelId="{7B1F8902-6514-4E02-8EB0-6132CE2C9E5A}" type="presParOf" srcId="{8AE9FD75-AF8E-4222-B08B-43288B2DCB0D}" destId="{50268EF6-CC38-41F9-BF0A-B390643290A8}" srcOrd="3" destOrd="0" presId="urn:microsoft.com/office/officeart/2018/2/layout/IconVerticalSolidList"/>
    <dgm:cxn modelId="{D191A40D-5DE4-4854-8DE5-3B00C00E3043}" type="presParOf" srcId="{8AE9FD75-AF8E-4222-B08B-43288B2DCB0D}" destId="{96BA6225-6B80-4B0D-9902-B031ECFCD0F7}" srcOrd="4" destOrd="0" presId="urn:microsoft.com/office/officeart/2018/2/layout/IconVerticalSolidList"/>
    <dgm:cxn modelId="{32220D19-1496-442E-9369-F6113C1A040A}" type="presParOf" srcId="{96BA6225-6B80-4B0D-9902-B031ECFCD0F7}" destId="{48CFCB47-97B0-4F23-BCED-04AA9CB5F7DB}" srcOrd="0" destOrd="0" presId="urn:microsoft.com/office/officeart/2018/2/layout/IconVerticalSolidList"/>
    <dgm:cxn modelId="{67D90C52-EEBA-4C00-B98B-39803C6DBBEB}" type="presParOf" srcId="{96BA6225-6B80-4B0D-9902-B031ECFCD0F7}" destId="{EB0BCCE6-A5D6-46A3-990A-7EAA167A20D7}" srcOrd="1" destOrd="0" presId="urn:microsoft.com/office/officeart/2018/2/layout/IconVerticalSolidList"/>
    <dgm:cxn modelId="{0F624C0A-040E-45C1-A6DB-F9C2494762F0}" type="presParOf" srcId="{96BA6225-6B80-4B0D-9902-B031ECFCD0F7}" destId="{C303FB16-F92B-4AB8-A79D-5DEA723FE326}" srcOrd="2" destOrd="0" presId="urn:microsoft.com/office/officeart/2018/2/layout/IconVerticalSolidList"/>
    <dgm:cxn modelId="{D5991682-F1C3-46C8-9FB9-B51183E8C065}" type="presParOf" srcId="{96BA6225-6B80-4B0D-9902-B031ECFCD0F7}" destId="{9D2CAE58-4334-47B9-B600-F06ECD34B9D6}" srcOrd="3" destOrd="0" presId="urn:microsoft.com/office/officeart/2018/2/layout/IconVerticalSolidList"/>
    <dgm:cxn modelId="{87BC89F9-BA27-4568-83DA-8C29D0144F3D}" type="presParOf" srcId="{96BA6225-6B80-4B0D-9902-B031ECFCD0F7}" destId="{633D243D-6A8C-4FCE-A198-7A8A2FC92F78}" srcOrd="4" destOrd="0" presId="urn:microsoft.com/office/officeart/2018/2/layout/IconVerticalSolidList"/>
    <dgm:cxn modelId="{9E92E0CB-4F79-4A94-B42D-F05E4AF49469}" type="presParOf" srcId="{8AE9FD75-AF8E-4222-B08B-43288B2DCB0D}" destId="{2A7095C1-B990-4570-9D1D-28F8C63E58FE}" srcOrd="5" destOrd="0" presId="urn:microsoft.com/office/officeart/2018/2/layout/IconVerticalSolidList"/>
    <dgm:cxn modelId="{12D68123-D439-486E-9E62-9846FF3AA40D}" type="presParOf" srcId="{8AE9FD75-AF8E-4222-B08B-43288B2DCB0D}" destId="{0BDE670C-44A3-4FAF-94A3-33AF6401EAD3}" srcOrd="6" destOrd="0" presId="urn:microsoft.com/office/officeart/2018/2/layout/IconVerticalSolidList"/>
    <dgm:cxn modelId="{190ECB5E-AF03-4814-BC44-4B5292FC1785}" type="presParOf" srcId="{0BDE670C-44A3-4FAF-94A3-33AF6401EAD3}" destId="{D27B4DD0-B601-4886-9481-62155C268240}" srcOrd="0" destOrd="0" presId="urn:microsoft.com/office/officeart/2018/2/layout/IconVerticalSolidList"/>
    <dgm:cxn modelId="{225A4729-511E-4947-A291-E4ECD7CB7DB8}" type="presParOf" srcId="{0BDE670C-44A3-4FAF-94A3-33AF6401EAD3}" destId="{6159504F-3949-4B2B-B3B2-4F23DDCFC3DB}" srcOrd="1" destOrd="0" presId="urn:microsoft.com/office/officeart/2018/2/layout/IconVerticalSolidList"/>
    <dgm:cxn modelId="{58AA8F73-5BAA-4BC1-AB80-E6884B402354}" type="presParOf" srcId="{0BDE670C-44A3-4FAF-94A3-33AF6401EAD3}" destId="{33BB1C76-E5E6-43B2-A716-08102AC54BF0}" srcOrd="2" destOrd="0" presId="urn:microsoft.com/office/officeart/2018/2/layout/IconVerticalSolidList"/>
    <dgm:cxn modelId="{E69A2B73-CFB9-48BC-B81E-E35BC7B02F4E}" type="presParOf" srcId="{0BDE670C-44A3-4FAF-94A3-33AF6401EAD3}" destId="{7D41523B-607A-4FDD-92FC-004927EA58F3}" srcOrd="3" destOrd="0" presId="urn:microsoft.com/office/officeart/2018/2/layout/IconVerticalSolidList"/>
    <dgm:cxn modelId="{DEF8ED83-D0CB-445F-AED6-4C21AE4B8A49}" type="presParOf" srcId="{0BDE670C-44A3-4FAF-94A3-33AF6401EAD3}" destId="{F1A98774-0D92-4F79-AA8B-B3E808880C8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F10309-9B6B-4D52-9521-EAA01FF0E7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C571BF-54DF-4A75-98B4-A88AAE2B35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 this project, we aim to make companies gain more profit and increase customer satisfaction.</a:t>
          </a:r>
        </a:p>
      </dgm:t>
    </dgm:pt>
    <dgm:pt modelId="{F5267A57-9F4E-4EDC-8A57-53F777E85575}" type="parTrans" cxnId="{FA0593DA-D06C-4803-B3AF-9BECB4D2B6CC}">
      <dgm:prSet/>
      <dgm:spPr/>
      <dgm:t>
        <a:bodyPr/>
        <a:lstStyle/>
        <a:p>
          <a:endParaRPr lang="en-US"/>
        </a:p>
      </dgm:t>
    </dgm:pt>
    <dgm:pt modelId="{F5C618B1-7EB1-4492-BBE8-A17C2A7FF64A}" type="sibTrans" cxnId="{FA0593DA-D06C-4803-B3AF-9BECB4D2B6CC}">
      <dgm:prSet/>
      <dgm:spPr/>
      <dgm:t>
        <a:bodyPr/>
        <a:lstStyle/>
        <a:p>
          <a:endParaRPr lang="en-US"/>
        </a:p>
      </dgm:t>
    </dgm:pt>
    <dgm:pt modelId="{36694017-1E6B-43B7-A7A9-D52180A518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ensure that people reach the most accurate answers in a shorte</a:t>
          </a:r>
          <a:r>
            <a:rPr lang="tr-TR"/>
            <a:t>r period of</a:t>
          </a:r>
          <a:r>
            <a:rPr lang="en-US"/>
            <a:t> time.</a:t>
          </a:r>
        </a:p>
      </dgm:t>
    </dgm:pt>
    <dgm:pt modelId="{CC0B5CF8-AE68-4E63-BC02-EC4984598AA8}" type="parTrans" cxnId="{2B256AF7-6DB0-4D95-91C2-CDCFC2C63893}">
      <dgm:prSet/>
      <dgm:spPr/>
      <dgm:t>
        <a:bodyPr/>
        <a:lstStyle/>
        <a:p>
          <a:endParaRPr lang="en-US"/>
        </a:p>
      </dgm:t>
    </dgm:pt>
    <dgm:pt modelId="{E0EAC959-C6F3-48AC-918E-5F65C3DBA9E6}" type="sibTrans" cxnId="{2B256AF7-6DB0-4D95-91C2-CDCFC2C63893}">
      <dgm:prSet/>
      <dgm:spPr/>
      <dgm:t>
        <a:bodyPr/>
        <a:lstStyle/>
        <a:p>
          <a:endParaRPr lang="en-US"/>
        </a:p>
      </dgm:t>
    </dgm:pt>
    <dgm:pt modelId="{B1470474-8349-4D36-B79A-4BDCBBB68D8C}" type="pres">
      <dgm:prSet presAssocID="{9CF10309-9B6B-4D52-9521-EAA01FF0E740}" presName="root" presStyleCnt="0">
        <dgm:presLayoutVars>
          <dgm:dir/>
          <dgm:resizeHandles val="exact"/>
        </dgm:presLayoutVars>
      </dgm:prSet>
      <dgm:spPr/>
    </dgm:pt>
    <dgm:pt modelId="{1DA1225F-544A-4313-BBAF-98AE12AF8448}" type="pres">
      <dgm:prSet presAssocID="{30C571BF-54DF-4A75-98B4-A88AAE2B35E4}" presName="compNode" presStyleCnt="0"/>
      <dgm:spPr/>
    </dgm:pt>
    <dgm:pt modelId="{C82FAB09-DB3C-42BA-9A17-35C6AB6B4AE7}" type="pres">
      <dgm:prSet presAssocID="{30C571BF-54DF-4A75-98B4-A88AAE2B35E4}" presName="bgRect" presStyleLbl="bgShp" presStyleIdx="0" presStyleCnt="2"/>
      <dgm:spPr/>
    </dgm:pt>
    <dgm:pt modelId="{81195223-574E-4AF1-9261-9E8669E0246C}" type="pres">
      <dgm:prSet presAssocID="{30C571BF-54DF-4A75-98B4-A88AAE2B35E4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F6C9AE8-ED24-4D68-AB83-F0D0B9B3B530}" type="pres">
      <dgm:prSet presAssocID="{30C571BF-54DF-4A75-98B4-A88AAE2B35E4}" presName="spaceRect" presStyleCnt="0"/>
      <dgm:spPr/>
    </dgm:pt>
    <dgm:pt modelId="{664A62F7-A1C4-4DB1-A365-7D5E89A0BC3C}" type="pres">
      <dgm:prSet presAssocID="{30C571BF-54DF-4A75-98B4-A88AAE2B35E4}" presName="parTx" presStyleLbl="revTx" presStyleIdx="0" presStyleCnt="2">
        <dgm:presLayoutVars>
          <dgm:chMax val="0"/>
          <dgm:chPref val="0"/>
        </dgm:presLayoutVars>
      </dgm:prSet>
      <dgm:spPr/>
    </dgm:pt>
    <dgm:pt modelId="{AE3B4073-9CCE-4542-B6B3-F06116AE3F46}" type="pres">
      <dgm:prSet presAssocID="{F5C618B1-7EB1-4492-BBE8-A17C2A7FF64A}" presName="sibTrans" presStyleCnt="0"/>
      <dgm:spPr/>
    </dgm:pt>
    <dgm:pt modelId="{F8AB1FB0-4BB3-44C7-B6EE-7CF7302F3EB0}" type="pres">
      <dgm:prSet presAssocID="{36694017-1E6B-43B7-A7A9-D52180A518BD}" presName="compNode" presStyleCnt="0"/>
      <dgm:spPr/>
    </dgm:pt>
    <dgm:pt modelId="{9562A3DA-45CE-4D07-BB45-5C3FA7D1C9BD}" type="pres">
      <dgm:prSet presAssocID="{36694017-1E6B-43B7-A7A9-D52180A518BD}" presName="bgRect" presStyleLbl="bgShp" presStyleIdx="1" presStyleCnt="2"/>
      <dgm:spPr/>
    </dgm:pt>
    <dgm:pt modelId="{820CA788-78D7-4148-8448-1FA9F1916B7B}" type="pres">
      <dgm:prSet presAssocID="{36694017-1E6B-43B7-A7A9-D52180A518BD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65AAC40-78E8-4EAE-A455-0A6C4FBE2C02}" type="pres">
      <dgm:prSet presAssocID="{36694017-1E6B-43B7-A7A9-D52180A518BD}" presName="spaceRect" presStyleCnt="0"/>
      <dgm:spPr/>
    </dgm:pt>
    <dgm:pt modelId="{489E0518-A910-43DE-BCFF-AE0A8D340C42}" type="pres">
      <dgm:prSet presAssocID="{36694017-1E6B-43B7-A7A9-D52180A518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E320357-0A34-4B44-BAE7-395558BF319B}" type="presOf" srcId="{36694017-1E6B-43B7-A7A9-D52180A518BD}" destId="{489E0518-A910-43DE-BCFF-AE0A8D340C42}" srcOrd="0" destOrd="0" presId="urn:microsoft.com/office/officeart/2018/2/layout/IconVerticalSolidList"/>
    <dgm:cxn modelId="{EDDE6CCD-1D0A-4318-A153-768D10E71106}" type="presOf" srcId="{9CF10309-9B6B-4D52-9521-EAA01FF0E740}" destId="{B1470474-8349-4D36-B79A-4BDCBBB68D8C}" srcOrd="0" destOrd="0" presId="urn:microsoft.com/office/officeart/2018/2/layout/IconVerticalSolidList"/>
    <dgm:cxn modelId="{FC5CD6CE-0D9D-4B14-B3C9-D602DA39151C}" type="presOf" srcId="{30C571BF-54DF-4A75-98B4-A88AAE2B35E4}" destId="{664A62F7-A1C4-4DB1-A365-7D5E89A0BC3C}" srcOrd="0" destOrd="0" presId="urn:microsoft.com/office/officeart/2018/2/layout/IconVerticalSolidList"/>
    <dgm:cxn modelId="{FA0593DA-D06C-4803-B3AF-9BECB4D2B6CC}" srcId="{9CF10309-9B6B-4D52-9521-EAA01FF0E740}" destId="{30C571BF-54DF-4A75-98B4-A88AAE2B35E4}" srcOrd="0" destOrd="0" parTransId="{F5267A57-9F4E-4EDC-8A57-53F777E85575}" sibTransId="{F5C618B1-7EB1-4492-BBE8-A17C2A7FF64A}"/>
    <dgm:cxn modelId="{2B256AF7-6DB0-4D95-91C2-CDCFC2C63893}" srcId="{9CF10309-9B6B-4D52-9521-EAA01FF0E740}" destId="{36694017-1E6B-43B7-A7A9-D52180A518BD}" srcOrd="1" destOrd="0" parTransId="{CC0B5CF8-AE68-4E63-BC02-EC4984598AA8}" sibTransId="{E0EAC959-C6F3-48AC-918E-5F65C3DBA9E6}"/>
    <dgm:cxn modelId="{3B8E4A76-3ABA-452F-9DF5-52BC5530439C}" type="presParOf" srcId="{B1470474-8349-4D36-B79A-4BDCBBB68D8C}" destId="{1DA1225F-544A-4313-BBAF-98AE12AF8448}" srcOrd="0" destOrd="0" presId="urn:microsoft.com/office/officeart/2018/2/layout/IconVerticalSolidList"/>
    <dgm:cxn modelId="{7D47FAF6-A9C2-47C3-9769-5737C49838BE}" type="presParOf" srcId="{1DA1225F-544A-4313-BBAF-98AE12AF8448}" destId="{C82FAB09-DB3C-42BA-9A17-35C6AB6B4AE7}" srcOrd="0" destOrd="0" presId="urn:microsoft.com/office/officeart/2018/2/layout/IconVerticalSolidList"/>
    <dgm:cxn modelId="{5DD8572E-FA13-4770-B99D-DE3E555AF9FE}" type="presParOf" srcId="{1DA1225F-544A-4313-BBAF-98AE12AF8448}" destId="{81195223-574E-4AF1-9261-9E8669E0246C}" srcOrd="1" destOrd="0" presId="urn:microsoft.com/office/officeart/2018/2/layout/IconVerticalSolidList"/>
    <dgm:cxn modelId="{980674A9-8947-4D9D-9B83-CB42FDE27149}" type="presParOf" srcId="{1DA1225F-544A-4313-BBAF-98AE12AF8448}" destId="{AF6C9AE8-ED24-4D68-AB83-F0D0B9B3B530}" srcOrd="2" destOrd="0" presId="urn:microsoft.com/office/officeart/2018/2/layout/IconVerticalSolidList"/>
    <dgm:cxn modelId="{1998CD91-3366-4359-83D8-BB78B709A841}" type="presParOf" srcId="{1DA1225F-544A-4313-BBAF-98AE12AF8448}" destId="{664A62F7-A1C4-4DB1-A365-7D5E89A0BC3C}" srcOrd="3" destOrd="0" presId="urn:microsoft.com/office/officeart/2018/2/layout/IconVerticalSolidList"/>
    <dgm:cxn modelId="{DDC68283-6E36-4ED4-A3D0-4509989F4599}" type="presParOf" srcId="{B1470474-8349-4D36-B79A-4BDCBBB68D8C}" destId="{AE3B4073-9CCE-4542-B6B3-F06116AE3F46}" srcOrd="1" destOrd="0" presId="urn:microsoft.com/office/officeart/2018/2/layout/IconVerticalSolidList"/>
    <dgm:cxn modelId="{4F2B888C-DC9C-4673-98E6-3C4D65063E84}" type="presParOf" srcId="{B1470474-8349-4D36-B79A-4BDCBBB68D8C}" destId="{F8AB1FB0-4BB3-44C7-B6EE-7CF7302F3EB0}" srcOrd="2" destOrd="0" presId="urn:microsoft.com/office/officeart/2018/2/layout/IconVerticalSolidList"/>
    <dgm:cxn modelId="{42A3A901-2601-4BCF-B030-07DA84FBE3BA}" type="presParOf" srcId="{F8AB1FB0-4BB3-44C7-B6EE-7CF7302F3EB0}" destId="{9562A3DA-45CE-4D07-BB45-5C3FA7D1C9BD}" srcOrd="0" destOrd="0" presId="urn:microsoft.com/office/officeart/2018/2/layout/IconVerticalSolidList"/>
    <dgm:cxn modelId="{B87F6133-71C2-4D9C-A458-F29D8360BB7A}" type="presParOf" srcId="{F8AB1FB0-4BB3-44C7-B6EE-7CF7302F3EB0}" destId="{820CA788-78D7-4148-8448-1FA9F1916B7B}" srcOrd="1" destOrd="0" presId="urn:microsoft.com/office/officeart/2018/2/layout/IconVerticalSolidList"/>
    <dgm:cxn modelId="{99E2D8FD-E7C9-43DC-BA65-DA3C1053840F}" type="presParOf" srcId="{F8AB1FB0-4BB3-44C7-B6EE-7CF7302F3EB0}" destId="{E65AAC40-78E8-4EAE-A455-0A6C4FBE2C02}" srcOrd="2" destOrd="0" presId="urn:microsoft.com/office/officeart/2018/2/layout/IconVerticalSolidList"/>
    <dgm:cxn modelId="{6F90A17F-E8CB-4C0A-91B6-F90B20B61212}" type="presParOf" srcId="{F8AB1FB0-4BB3-44C7-B6EE-7CF7302F3EB0}" destId="{489E0518-A910-43DE-BCFF-AE0A8D340C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315A6-C936-4B9D-B9AC-3407B402F091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58282-7F00-4558-A0F9-97C3BCF14706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A097-FAD0-4E96-9F4B-459BB99C8E90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Web based customer support system.</a:t>
          </a:r>
          <a:endParaRPr lang="en-US" sz="2500" kern="1200"/>
        </a:p>
      </dsp:txBody>
      <dsp:txXfrm>
        <a:off x="1508391" y="558"/>
        <a:ext cx="4987658" cy="1305966"/>
      </dsp:txXfrm>
    </dsp:sp>
    <dsp:sp modelId="{A253985F-6088-435D-842C-2810DE9C30D0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7575A-2C8E-4BAD-ADA5-7E5FF35BF07B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F3B43-DD67-4A2A-9C53-7B509B2A7641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Supported by machine learning concept.</a:t>
          </a:r>
          <a:endParaRPr lang="en-US" sz="2500" kern="1200"/>
        </a:p>
      </dsp:txBody>
      <dsp:txXfrm>
        <a:off x="1508391" y="1633016"/>
        <a:ext cx="4987658" cy="1305966"/>
      </dsp:txXfrm>
    </dsp:sp>
    <dsp:sp modelId="{48547CDC-2DDA-4E01-9CAA-1870FE261DE1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7B713-AE23-4344-8591-E3EBD507C8E3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B226F-8968-4478-B823-8507FD2C655C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Simple </a:t>
          </a:r>
          <a:r>
            <a:rPr lang="tr-TR" sz="2500" kern="1200" dirty="0" err="1"/>
            <a:t>user</a:t>
          </a:r>
          <a:r>
            <a:rPr lang="tr-TR" sz="2500" kern="1200" dirty="0"/>
            <a:t> </a:t>
          </a:r>
          <a:r>
            <a:rPr lang="tr-TR" sz="2500" kern="1200" dirty="0" err="1"/>
            <a:t>interface</a:t>
          </a:r>
          <a:r>
            <a:rPr lang="tr-TR" sz="2500" kern="1200" dirty="0"/>
            <a:t> </a:t>
          </a:r>
          <a:r>
            <a:rPr lang="tr-TR" sz="2500" kern="1200" dirty="0" err="1"/>
            <a:t>between</a:t>
          </a:r>
          <a:r>
            <a:rPr lang="tr-TR" sz="2500" kern="1200" dirty="0"/>
            <a:t> </a:t>
          </a:r>
          <a:r>
            <a:rPr lang="tr-TR" sz="2500" kern="1200" dirty="0" err="1"/>
            <a:t>customers</a:t>
          </a:r>
          <a:r>
            <a:rPr lang="tr-TR" sz="2500" kern="1200" dirty="0"/>
            <a:t> </a:t>
          </a:r>
          <a:r>
            <a:rPr lang="tr-TR" sz="2500" kern="1200" dirty="0" err="1"/>
            <a:t>and</a:t>
          </a:r>
          <a:r>
            <a:rPr lang="tr-TR" sz="2500" kern="1200" dirty="0"/>
            <a:t> </a:t>
          </a:r>
          <a:r>
            <a:rPr lang="tr-TR" sz="2500" kern="1200" dirty="0" err="1"/>
            <a:t>expert</a:t>
          </a:r>
          <a:r>
            <a:rPr lang="tr-TR" sz="2500" kern="1200" dirty="0"/>
            <a:t>.</a:t>
          </a:r>
          <a:endParaRPr lang="en-US" sz="2500" kern="1200" dirty="0"/>
        </a:p>
      </dsp:txBody>
      <dsp:txXfrm>
        <a:off x="1508391" y="3265475"/>
        <a:ext cx="4987658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2846D-EF4F-45F5-8275-9B27706A553C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3ED52-54DA-4808-B27F-08C9C1D9B71A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5CAE1-8BBB-4DC6-9153-A5E45E744FE5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Huge waste of time &amp; money on customer service staff.</a:t>
          </a:r>
          <a:endParaRPr lang="en-US" sz="2500" kern="1200"/>
        </a:p>
      </dsp:txBody>
      <dsp:txXfrm>
        <a:off x="1584198" y="742949"/>
        <a:ext cx="4911851" cy="1371600"/>
      </dsp:txXfrm>
    </dsp:sp>
    <dsp:sp modelId="{7CA8A0A3-91E0-407B-AF89-41E354638A5E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EE859-9957-4628-8AC2-DEE5F4320394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57E7A-F026-4F10-9761-929DEFCCE46F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Customer dissatisfaction due to late response</a:t>
          </a:r>
          <a:r>
            <a:rPr lang="tr-TR" sz="2500" kern="1200"/>
            <a:t>s</a:t>
          </a:r>
          <a:r>
            <a:rPr lang="en-US" sz="2500" kern="1200"/>
            <a:t>.</a:t>
          </a:r>
        </a:p>
      </dsp:txBody>
      <dsp:txXfrm>
        <a:off x="1584198" y="2457450"/>
        <a:ext cx="4911851" cy="1371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B8538-1D29-4FBA-87A3-7A156D44A662}">
      <dsp:nvSpPr>
        <dsp:cNvPr id="0" name=""/>
        <dsp:cNvSpPr/>
      </dsp:nvSpPr>
      <dsp:spPr>
        <a:xfrm rot="5400000">
          <a:off x="5872059" y="-2353787"/>
          <a:ext cx="1045799" cy="601878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DigitalGenius is</a:t>
          </a:r>
          <a:r>
            <a:rPr lang="tr-TR" sz="2000" kern="1200"/>
            <a:t> an</a:t>
          </a:r>
          <a:r>
            <a:rPr lang="en-US" sz="2000" kern="1200"/>
            <a:t> AI platform that delivers automated resolutions for your support tickets</a:t>
          </a:r>
          <a:r>
            <a:rPr lang="tr-TR" sz="2000" kern="1200"/>
            <a:t>.</a:t>
          </a:r>
          <a:endParaRPr lang="en-US" sz="2000" kern="1200"/>
        </a:p>
      </dsp:txBody>
      <dsp:txXfrm rot="-5400000">
        <a:off x="3385566" y="183758"/>
        <a:ext cx="5967733" cy="943695"/>
      </dsp:txXfrm>
    </dsp:sp>
    <dsp:sp modelId="{9F749BE5-D4F2-462B-97BF-5423625C4F10}">
      <dsp:nvSpPr>
        <dsp:cNvPr id="0" name=""/>
        <dsp:cNvSpPr/>
      </dsp:nvSpPr>
      <dsp:spPr>
        <a:xfrm>
          <a:off x="0" y="1980"/>
          <a:ext cx="3385566" cy="13072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DigitialGenius</a:t>
          </a:r>
          <a:endParaRPr lang="en-US" sz="3300" kern="1200" dirty="0"/>
        </a:p>
      </dsp:txBody>
      <dsp:txXfrm>
        <a:off x="63815" y="65795"/>
        <a:ext cx="3257936" cy="1179619"/>
      </dsp:txXfrm>
    </dsp:sp>
    <dsp:sp modelId="{F56D8A07-19A4-4A90-AA83-371F1576F500}">
      <dsp:nvSpPr>
        <dsp:cNvPr id="0" name=""/>
        <dsp:cNvSpPr/>
      </dsp:nvSpPr>
      <dsp:spPr>
        <a:xfrm rot="5400000">
          <a:off x="5872059" y="-981175"/>
          <a:ext cx="1045799" cy="6018785"/>
        </a:xfrm>
        <a:prstGeom prst="round2Same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WotNot enables your company to automate interactions with your users</a:t>
          </a:r>
          <a:r>
            <a:rPr lang="tr-TR" sz="2000" kern="1200"/>
            <a:t>.</a:t>
          </a:r>
          <a:endParaRPr lang="en-US" sz="2000" kern="1200"/>
        </a:p>
      </dsp:txBody>
      <dsp:txXfrm rot="-5400000">
        <a:off x="3385566" y="1556370"/>
        <a:ext cx="5967733" cy="943695"/>
      </dsp:txXfrm>
    </dsp:sp>
    <dsp:sp modelId="{A0ADD7E0-515B-4F76-9DC1-D37EFE7D541F}">
      <dsp:nvSpPr>
        <dsp:cNvPr id="0" name=""/>
        <dsp:cNvSpPr/>
      </dsp:nvSpPr>
      <dsp:spPr>
        <a:xfrm>
          <a:off x="0" y="1374592"/>
          <a:ext cx="3385566" cy="1307249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 Maruti Techlabs</a:t>
          </a:r>
          <a:endParaRPr lang="en-US" sz="3300" kern="1200" dirty="0"/>
        </a:p>
      </dsp:txBody>
      <dsp:txXfrm>
        <a:off x="63815" y="1438407"/>
        <a:ext cx="3257936" cy="1179619"/>
      </dsp:txXfrm>
    </dsp:sp>
    <dsp:sp modelId="{B0C7D3B0-68F9-4EE9-AC3C-FAB49DA38FFE}">
      <dsp:nvSpPr>
        <dsp:cNvPr id="0" name=""/>
        <dsp:cNvSpPr/>
      </dsp:nvSpPr>
      <dsp:spPr>
        <a:xfrm rot="5400000">
          <a:off x="5872059" y="391436"/>
          <a:ext cx="1045799" cy="6018785"/>
        </a:xfrm>
        <a:prstGeom prst="round2Same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AI-powered Bots </a:t>
          </a:r>
          <a:r>
            <a:rPr lang="tr-TR" sz="2000" kern="1200"/>
            <a:t>&amp;</a:t>
          </a:r>
          <a:r>
            <a:rPr lang="en-US" sz="2000" kern="1200"/>
            <a:t> Messaging Channels.</a:t>
          </a:r>
        </a:p>
      </dsp:txBody>
      <dsp:txXfrm rot="-5400000">
        <a:off x="3385566" y="2928981"/>
        <a:ext cx="5967733" cy="943695"/>
      </dsp:txXfrm>
    </dsp:sp>
    <dsp:sp modelId="{79A32A82-9F48-447D-AD91-F909A53FBD44}">
      <dsp:nvSpPr>
        <dsp:cNvPr id="0" name=""/>
        <dsp:cNvSpPr/>
      </dsp:nvSpPr>
      <dsp:spPr>
        <a:xfrm>
          <a:off x="0" y="2747204"/>
          <a:ext cx="3385566" cy="1307249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 dirty="0"/>
            <a:t> LivePerson</a:t>
          </a:r>
          <a:endParaRPr lang="en-US" sz="3300" kern="1200" dirty="0"/>
        </a:p>
      </dsp:txBody>
      <dsp:txXfrm>
        <a:off x="63815" y="2811019"/>
        <a:ext cx="3257936" cy="1179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FFA17-1017-4128-9F93-7E48B203744A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4B79A-951C-4DAB-9A75-A53EA8B8471E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88668-F2FC-42B9-B333-0C0DE12F186E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/>
            <a:t>No ticketing system</a:t>
          </a:r>
          <a:endParaRPr lang="en-US" sz="2500" kern="1200" dirty="0"/>
        </a:p>
      </dsp:txBody>
      <dsp:txXfrm>
        <a:off x="1584198" y="742949"/>
        <a:ext cx="4911851" cy="1371600"/>
      </dsp:txXfrm>
    </dsp:sp>
    <dsp:sp modelId="{514D1C0F-7EDF-47DC-929A-7D70156E9EC2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CA9D3-EA94-4576-A766-F5BCD0EEC412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4665-2469-42F2-8B51-A9D854A6781C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/>
            <a:t>Public solutions </a:t>
          </a:r>
          <a:endParaRPr lang="en-US" sz="2500" kern="1200"/>
        </a:p>
      </dsp:txBody>
      <dsp:txXfrm>
        <a:off x="1584198" y="2457450"/>
        <a:ext cx="4911851" cy="1371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88835-011F-4EE8-A00B-422ACA47B374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E985-CAAB-45FF-B3AF-26990B1643C5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C01F9-D5C7-41AE-BA05-E2A4FD09F2DF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Dataset is consist of two rows which are ‘Question’ &amp; ‘Answer’.</a:t>
          </a:r>
          <a:endParaRPr lang="en-US" sz="2400" kern="1200" dirty="0"/>
        </a:p>
      </dsp:txBody>
      <dsp:txXfrm>
        <a:off x="1508391" y="558"/>
        <a:ext cx="4987658" cy="1305966"/>
      </dsp:txXfrm>
    </dsp:sp>
    <dsp:sp modelId="{3045B3A8-B345-40E3-A28A-7EF71EE7CCFC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F7025-C7B9-4C9A-8C03-60AC9CDE594D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AAC0C-E58A-4EED-880D-5CA890F0AB91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Dataset can be provided by the company.</a:t>
          </a:r>
          <a:endParaRPr lang="en-US" sz="2400" kern="1200"/>
        </a:p>
      </dsp:txBody>
      <dsp:txXfrm>
        <a:off x="1508391" y="1633016"/>
        <a:ext cx="4987658" cy="1305966"/>
      </dsp:txXfrm>
    </dsp:sp>
    <dsp:sp modelId="{7F820ABF-A010-4201-898D-706D4BB4D8CD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491A1-B9AE-4D98-9499-AF1AD99AC15F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0EEEE-5A6A-4C06-B3F7-48D14786CF55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If not, dataset will be created by the system.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8BFAC-83A8-4F21-8CF2-EE3DAB6B420A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2AD4F-A7B2-4195-BD6A-B1E377A17C9D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1ECE6-0D75-45B3-9EF7-2B6914E76C22}">
      <dsp:nvSpPr>
        <dsp:cNvPr id="0" name=""/>
        <dsp:cNvSpPr/>
      </dsp:nvSpPr>
      <dsp:spPr>
        <a:xfrm>
          <a:off x="1110795" y="1897"/>
          <a:ext cx="292322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Using Continuous Integration</a:t>
          </a:r>
          <a:endParaRPr lang="en-US" sz="2200" kern="1200"/>
        </a:p>
      </dsp:txBody>
      <dsp:txXfrm>
        <a:off x="1110795" y="1897"/>
        <a:ext cx="2923222" cy="961727"/>
      </dsp:txXfrm>
    </dsp:sp>
    <dsp:sp modelId="{78DA5448-D5EE-4120-9074-FF0B2A2F42F5}">
      <dsp:nvSpPr>
        <dsp:cNvPr id="0" name=""/>
        <dsp:cNvSpPr/>
      </dsp:nvSpPr>
      <dsp:spPr>
        <a:xfrm>
          <a:off x="4034017" y="1897"/>
          <a:ext cx="246203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We use Jenkins for impletementing CI to our project.</a:t>
          </a:r>
          <a:endParaRPr lang="en-US" sz="1600" kern="1200" dirty="0"/>
        </a:p>
      </dsp:txBody>
      <dsp:txXfrm>
        <a:off x="4034017" y="1897"/>
        <a:ext cx="2462032" cy="961727"/>
      </dsp:txXfrm>
    </dsp:sp>
    <dsp:sp modelId="{BF457A96-44EE-4BE2-BD03-23D41EF7853A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704B1-D275-4AC8-A611-B2D1FE0A8F7F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A4F35-45A6-4BB2-99A1-86761FEFC0CF}">
      <dsp:nvSpPr>
        <dsp:cNvPr id="0" name=""/>
        <dsp:cNvSpPr/>
      </dsp:nvSpPr>
      <dsp:spPr>
        <a:xfrm>
          <a:off x="1110795" y="1204056"/>
          <a:ext cx="292322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Using Compute Engine     </a:t>
          </a:r>
          <a:endParaRPr lang="en-US" sz="2200" kern="1200"/>
        </a:p>
      </dsp:txBody>
      <dsp:txXfrm>
        <a:off x="1110795" y="1204056"/>
        <a:ext cx="2923222" cy="961727"/>
      </dsp:txXfrm>
    </dsp:sp>
    <dsp:sp modelId="{1FE1D151-B231-402C-9785-D2A316211128}">
      <dsp:nvSpPr>
        <dsp:cNvPr id="0" name=""/>
        <dsp:cNvSpPr/>
      </dsp:nvSpPr>
      <dsp:spPr>
        <a:xfrm>
          <a:off x="4034017" y="1204056"/>
          <a:ext cx="246203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To test our project in </a:t>
          </a:r>
          <a:r>
            <a:rPr lang="tr-TR" sz="1200" kern="1200" dirty="0"/>
            <a:t>live we use g1- small (1 vCPU, 1,7 GB RAM) virtual machine in Google Cloud </a:t>
          </a:r>
          <a:r>
            <a:rPr lang="tr-TR" sz="1400" kern="1200" dirty="0"/>
            <a:t>Platform.</a:t>
          </a:r>
          <a:endParaRPr lang="en-US" sz="1400" kern="1200" dirty="0"/>
        </a:p>
      </dsp:txBody>
      <dsp:txXfrm>
        <a:off x="4034017" y="1204056"/>
        <a:ext cx="2462032" cy="961727"/>
      </dsp:txXfrm>
    </dsp:sp>
    <dsp:sp modelId="{48CFCB47-97B0-4F23-BCED-04AA9CB5F7DB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BCCE6-A5D6-46A3-990A-7EAA167A20D7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CAE58-4334-47B9-B600-F06ECD34B9D6}">
      <dsp:nvSpPr>
        <dsp:cNvPr id="0" name=""/>
        <dsp:cNvSpPr/>
      </dsp:nvSpPr>
      <dsp:spPr>
        <a:xfrm>
          <a:off x="1110795" y="2406215"/>
          <a:ext cx="292322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Using Asana   </a:t>
          </a:r>
          <a:endParaRPr lang="en-US" sz="2200" kern="1200"/>
        </a:p>
      </dsp:txBody>
      <dsp:txXfrm>
        <a:off x="1110795" y="2406215"/>
        <a:ext cx="2923222" cy="961727"/>
      </dsp:txXfrm>
    </dsp:sp>
    <dsp:sp modelId="{633D243D-6A8C-4FCE-A198-7A8A2FC92F78}">
      <dsp:nvSpPr>
        <dsp:cNvPr id="0" name=""/>
        <dsp:cNvSpPr/>
      </dsp:nvSpPr>
      <dsp:spPr>
        <a:xfrm>
          <a:off x="4034017" y="2406215"/>
          <a:ext cx="246203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We use Asana for task sharing and tracking.</a:t>
          </a:r>
          <a:endParaRPr lang="en-US" sz="1600" kern="1200" dirty="0"/>
        </a:p>
      </dsp:txBody>
      <dsp:txXfrm>
        <a:off x="4034017" y="2406215"/>
        <a:ext cx="2462032" cy="961727"/>
      </dsp:txXfrm>
    </dsp:sp>
    <dsp:sp modelId="{D27B4DD0-B601-4886-9481-62155C268240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9504F-3949-4B2B-B3B2-4F23DDCFC3DB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1523B-607A-4FDD-92FC-004927EA58F3}">
      <dsp:nvSpPr>
        <dsp:cNvPr id="0" name=""/>
        <dsp:cNvSpPr/>
      </dsp:nvSpPr>
      <dsp:spPr>
        <a:xfrm>
          <a:off x="1110795" y="3608375"/>
          <a:ext cx="292322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Programming language</a:t>
          </a:r>
          <a:endParaRPr lang="en-US" sz="2200" kern="1200"/>
        </a:p>
      </dsp:txBody>
      <dsp:txXfrm>
        <a:off x="1110795" y="3608375"/>
        <a:ext cx="2923222" cy="961727"/>
      </dsp:txXfrm>
    </dsp:sp>
    <dsp:sp modelId="{F1A98774-0D92-4F79-AA8B-B3E808880C88}">
      <dsp:nvSpPr>
        <dsp:cNvPr id="0" name=""/>
        <dsp:cNvSpPr/>
      </dsp:nvSpPr>
      <dsp:spPr>
        <a:xfrm>
          <a:off x="4034017" y="3608375"/>
          <a:ext cx="246203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PHP &amp; Python</a:t>
          </a:r>
          <a:endParaRPr lang="en-US" sz="1600" kern="1200" dirty="0"/>
        </a:p>
      </dsp:txBody>
      <dsp:txXfrm>
        <a:off x="4034017" y="3608375"/>
        <a:ext cx="2462032" cy="961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FAB09-DB3C-42BA-9A17-35C6AB6B4AE7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95223-574E-4AF1-9261-9E8669E0246C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62F7-A1C4-4DB1-A365-7D5E89A0BC3C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With this project, we aim to make companies gain more profit and increase customer satisfaction.</a:t>
          </a:r>
        </a:p>
      </dsp:txBody>
      <dsp:txXfrm>
        <a:off x="1584198" y="742949"/>
        <a:ext cx="4911851" cy="1371600"/>
      </dsp:txXfrm>
    </dsp:sp>
    <dsp:sp modelId="{9562A3DA-45CE-4D07-BB45-5C3FA7D1C9BD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CA788-78D7-4148-8448-1FA9F1916B7B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E0518-A910-43DE-BCFF-AE0A8D340C42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will ensure that people reach the most accurate answers in a shorte</a:t>
          </a:r>
          <a:r>
            <a:rPr lang="tr-TR" sz="2200" kern="1200"/>
            <a:t>r period of</a:t>
          </a:r>
          <a:r>
            <a:rPr lang="en-US" sz="2200" kern="1200"/>
            <a:t> time.</a:t>
          </a:r>
        </a:p>
      </dsp:txBody>
      <dsp:txXfrm>
        <a:off x="1584198" y="2457450"/>
        <a:ext cx="4911851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08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02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31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69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36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637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247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7167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11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3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33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80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77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59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3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8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80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2CABA2-A942-447C-AB4C-DC062AA30D77}" type="datetimeFigureOut">
              <a:rPr lang="tr-TR" smtClean="0"/>
              <a:t>12.01.2020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ADEC-0EAC-4CF6-BE82-E6528636DB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378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912091"/>
            <a:ext cx="8825658" cy="1535545"/>
          </a:xfrm>
        </p:spPr>
        <p:txBody>
          <a:bodyPr/>
          <a:lstStyle/>
          <a:p>
            <a:pPr algn="ctr"/>
            <a:r>
              <a:rPr lang="tr-TR" sz="4800" dirty="0">
                <a:cs typeface="Times New Roman" panose="02020603050405020304" pitchFamily="18" charset="0"/>
              </a:rPr>
              <a:t>AI CUSTOMER SUPPORT SYSTEM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5" y="3523543"/>
            <a:ext cx="2955225" cy="1611876"/>
          </a:xfrm>
        </p:spPr>
        <p:txBody>
          <a:bodyPr>
            <a:normAutofit fontScale="77500" lnSpcReduction="20000"/>
          </a:bodyPr>
          <a:lstStyle/>
          <a:p>
            <a:r>
              <a:rPr lang="tr-TR" b="1" u="sng" dirty="0" err="1">
                <a:solidFill>
                  <a:schemeClr val="tx1"/>
                </a:solidFill>
              </a:rPr>
              <a:t>Group</a:t>
            </a:r>
            <a:r>
              <a:rPr lang="tr-TR" b="1" u="sng" dirty="0">
                <a:solidFill>
                  <a:schemeClr val="tx1"/>
                </a:solidFill>
              </a:rPr>
              <a:t> </a:t>
            </a:r>
            <a:r>
              <a:rPr lang="tr-TR" b="1" u="sng" dirty="0" err="1">
                <a:solidFill>
                  <a:schemeClr val="tx1"/>
                </a:solidFill>
              </a:rPr>
              <a:t>members</a:t>
            </a:r>
            <a:endParaRPr lang="tr-TR" b="1" u="sng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Arınç alp eren</a:t>
            </a:r>
          </a:p>
          <a:p>
            <a:r>
              <a:rPr lang="tr-TR" dirty="0">
                <a:solidFill>
                  <a:schemeClr val="tx1"/>
                </a:solidFill>
              </a:rPr>
              <a:t>Alperen sarınay</a:t>
            </a:r>
          </a:p>
          <a:p>
            <a:r>
              <a:rPr lang="tr-TR" dirty="0">
                <a:solidFill>
                  <a:schemeClr val="tx1"/>
                </a:solidFill>
              </a:rPr>
              <a:t>m. </a:t>
            </a:r>
            <a:r>
              <a:rPr lang="tr-TR" dirty="0" err="1">
                <a:solidFill>
                  <a:schemeClr val="tx1"/>
                </a:solidFill>
              </a:rPr>
              <a:t>Cavid</a:t>
            </a:r>
            <a:r>
              <a:rPr lang="tr-TR" dirty="0">
                <a:solidFill>
                  <a:schemeClr val="tx1"/>
                </a:solidFill>
              </a:rPr>
              <a:t> aydın</a:t>
            </a:r>
          </a:p>
          <a:p>
            <a:r>
              <a:rPr lang="tr-TR" dirty="0">
                <a:solidFill>
                  <a:schemeClr val="tx1"/>
                </a:solidFill>
              </a:rPr>
              <a:t>m. Atakan </a:t>
            </a:r>
            <a:r>
              <a:rPr lang="tr-TR" dirty="0" err="1">
                <a:solidFill>
                  <a:schemeClr val="tx1"/>
                </a:solidFill>
              </a:rPr>
              <a:t>demircioğlu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8086847" y="3427715"/>
            <a:ext cx="2734276" cy="1803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sz="1600" b="1" u="sng" dirty="0" err="1">
                <a:solidFill>
                  <a:schemeClr val="tx1"/>
                </a:solidFill>
              </a:rPr>
              <a:t>Advısor</a:t>
            </a:r>
            <a:endParaRPr lang="tr-TR" sz="1600" b="1" u="sng" dirty="0">
              <a:solidFill>
                <a:schemeClr val="tx1"/>
              </a:solidFill>
            </a:endParaRPr>
          </a:p>
          <a:p>
            <a:r>
              <a:rPr lang="tr-TR" sz="1600" dirty="0" err="1">
                <a:solidFill>
                  <a:schemeClr val="tx1"/>
                </a:solidFill>
              </a:rPr>
              <a:t>Roya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choupani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tr-TR" sz="1600" b="1" u="sng" dirty="0" err="1">
                <a:solidFill>
                  <a:schemeClr val="tx1"/>
                </a:solidFill>
              </a:rPr>
              <a:t>co-advısor</a:t>
            </a:r>
            <a:endParaRPr lang="tr-TR" sz="1600" dirty="0">
              <a:solidFill>
                <a:schemeClr val="tx1"/>
              </a:solidFill>
            </a:endParaRPr>
          </a:p>
          <a:p>
            <a:r>
              <a:rPr lang="tr-TR" sz="1600" dirty="0" err="1">
                <a:solidFill>
                  <a:schemeClr val="tx1"/>
                </a:solidFill>
              </a:rPr>
              <a:t>Faris</a:t>
            </a:r>
            <a:r>
              <a:rPr lang="tr-TR" sz="1600" dirty="0">
                <a:solidFill>
                  <a:schemeClr val="tx1"/>
                </a:solidFill>
              </a:rPr>
              <a:t> serdar </a:t>
            </a:r>
            <a:r>
              <a:rPr lang="tr-TR" sz="1600" dirty="0" err="1">
                <a:solidFill>
                  <a:schemeClr val="tx1"/>
                </a:solidFill>
              </a:rPr>
              <a:t>taşel</a:t>
            </a:r>
            <a:endParaRPr lang="tr-TR" sz="1600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  <a:p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99" y="2687782"/>
            <a:ext cx="2523211" cy="2770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65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484" y="1423641"/>
            <a:ext cx="3108626" cy="4572000"/>
          </a:xfrm>
        </p:spPr>
        <p:txBody>
          <a:bodyPr anchor="ctr">
            <a:normAutofit/>
          </a:bodyPr>
          <a:lstStyle/>
          <a:p>
            <a:r>
              <a:rPr lang="tr-TR" sz="3200" dirty="0">
                <a:solidFill>
                  <a:srgbClr val="F2F2F2"/>
                </a:solidFill>
              </a:rPr>
              <a:t>Development Tools &amp; Techs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C832F1A-A533-4EF4-9B44-51FBD0AE7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30791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81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Digital</a:t>
            </a:r>
            <a:r>
              <a:rPr lang="tr-TR" dirty="0"/>
              <a:t> Marketing &amp; SEO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5260543" cy="4195481"/>
          </a:xfrm>
        </p:spPr>
        <p:txBody>
          <a:bodyPr/>
          <a:lstStyle/>
          <a:p>
            <a:r>
              <a:rPr lang="tr-TR" dirty="0"/>
              <a:t>SEO </a:t>
            </a:r>
            <a:r>
              <a:rPr lang="tr-TR" dirty="0" err="1"/>
              <a:t>compliant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structure</a:t>
            </a:r>
            <a:endParaRPr lang="tr-TR" dirty="0"/>
          </a:p>
          <a:p>
            <a:r>
              <a:rPr lang="tr-TR" dirty="0" err="1"/>
              <a:t>Keyword</a:t>
            </a:r>
            <a:r>
              <a:rPr lang="tr-TR" dirty="0"/>
              <a:t> </a:t>
            </a:r>
            <a:r>
              <a:rPr lang="tr-TR" dirty="0" err="1"/>
              <a:t>research</a:t>
            </a:r>
            <a:endParaRPr lang="tr-TR" dirty="0"/>
          </a:p>
          <a:p>
            <a:r>
              <a:rPr lang="tr-TR" dirty="0"/>
              <a:t>Right </a:t>
            </a:r>
            <a:r>
              <a:rPr lang="tr-TR" dirty="0" err="1"/>
              <a:t>and</a:t>
            </a:r>
            <a:r>
              <a:rPr lang="tr-TR" dirty="0"/>
              <a:t> SEO </a:t>
            </a:r>
            <a:r>
              <a:rPr lang="tr-TR" dirty="0" err="1"/>
              <a:t>compliant</a:t>
            </a:r>
            <a:r>
              <a:rPr lang="tr-TR" dirty="0"/>
              <a:t> </a:t>
            </a:r>
            <a:r>
              <a:rPr lang="tr-TR" dirty="0" err="1"/>
              <a:t>content</a:t>
            </a:r>
            <a:endParaRPr lang="tr-TR" dirty="0"/>
          </a:p>
          <a:p>
            <a:r>
              <a:rPr lang="tr-TR" dirty="0" err="1"/>
              <a:t>Getting</a:t>
            </a:r>
            <a:r>
              <a:rPr lang="tr-TR" dirty="0"/>
              <a:t> </a:t>
            </a:r>
            <a:r>
              <a:rPr lang="tr-TR" dirty="0" err="1"/>
              <a:t>backlinks</a:t>
            </a:r>
            <a:endParaRPr lang="tr-TR" dirty="0"/>
          </a:p>
          <a:p>
            <a:r>
              <a:rPr lang="tr-TR" dirty="0" err="1"/>
              <a:t>Choosing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domain</a:t>
            </a:r>
          </a:p>
          <a:p>
            <a:r>
              <a:rPr lang="tr-TR" dirty="0" err="1"/>
              <a:t>Competitor</a:t>
            </a:r>
            <a:r>
              <a:rPr lang="tr-TR" dirty="0"/>
              <a:t> </a:t>
            </a:r>
            <a:r>
              <a:rPr lang="tr-TR" dirty="0" err="1"/>
              <a:t>analysis</a:t>
            </a:r>
            <a:endParaRPr lang="tr-TR" dirty="0"/>
          </a:p>
          <a:p>
            <a:r>
              <a:rPr lang="tr-TR" dirty="0"/>
              <a:t>UI/UX </a:t>
            </a:r>
            <a:r>
              <a:rPr lang="tr-TR" dirty="0" err="1"/>
              <a:t>Research</a:t>
            </a:r>
            <a:endParaRPr lang="tr-TR" dirty="0"/>
          </a:p>
          <a:p>
            <a:r>
              <a:rPr lang="tr-TR" dirty="0" err="1"/>
              <a:t>Growth</a:t>
            </a:r>
            <a:r>
              <a:rPr lang="tr-TR" dirty="0"/>
              <a:t> </a:t>
            </a:r>
            <a:r>
              <a:rPr lang="tr-TR" dirty="0" err="1"/>
              <a:t>planning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3" y="1752600"/>
            <a:ext cx="45720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46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tr-TR" sz="3200">
                <a:solidFill>
                  <a:srgbClr val="F2F2F2"/>
                </a:solidFill>
              </a:rPr>
              <a:t>Conclusion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1EEBE26-EFEF-47EF-AAED-2BB6001EB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56866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34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pPr algn="ctr"/>
            <a:r>
              <a:rPr lang="tr-TR" dirty="0" err="1"/>
              <a:t>Thanks</a:t>
            </a:r>
            <a:r>
              <a:rPr lang="tr-TR" dirty="0"/>
              <a:t> &amp; </a:t>
            </a:r>
            <a:r>
              <a:rPr lang="tr-TR" dirty="0" err="1"/>
              <a:t>Suggestions</a:t>
            </a:r>
            <a:r>
              <a:rPr lang="tr-TR" dirty="0"/>
              <a:t>?</a:t>
            </a:r>
            <a:br>
              <a:rPr lang="tr-TR" dirty="0"/>
            </a:b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26" y="1578611"/>
            <a:ext cx="4853092" cy="459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743094" y="3071228"/>
            <a:ext cx="9404723" cy="8773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32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tr-TR" dirty="0"/>
              <a:t>Contents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85875" y="1186411"/>
            <a:ext cx="6399930" cy="5248657"/>
          </a:xfrm>
        </p:spPr>
        <p:txBody>
          <a:bodyPr anchor="ctr">
            <a:normAutofit/>
          </a:bodyPr>
          <a:lstStyle/>
          <a:p>
            <a:r>
              <a:rPr lang="tr-TR" dirty="0"/>
              <a:t>About Our Project</a:t>
            </a:r>
          </a:p>
          <a:p>
            <a:r>
              <a:rPr lang="tr-TR" dirty="0"/>
              <a:t>Problem</a:t>
            </a:r>
          </a:p>
          <a:p>
            <a:r>
              <a:rPr lang="tr-TR" dirty="0"/>
              <a:t>Analysis</a:t>
            </a:r>
          </a:p>
          <a:p>
            <a:r>
              <a:rPr lang="tr-TR" dirty="0"/>
              <a:t>Our Difference</a:t>
            </a:r>
          </a:p>
          <a:p>
            <a:r>
              <a:rPr lang="tr-TR" dirty="0"/>
              <a:t>Machine Learning </a:t>
            </a:r>
            <a:r>
              <a:rPr lang="tr-TR" dirty="0" err="1"/>
              <a:t>Algorithms</a:t>
            </a:r>
            <a:endParaRPr lang="tr-TR" dirty="0"/>
          </a:p>
          <a:p>
            <a:r>
              <a:rPr lang="tr-TR" dirty="0"/>
              <a:t>Data</a:t>
            </a:r>
          </a:p>
          <a:p>
            <a:r>
              <a:rPr lang="tr-TR" dirty="0"/>
              <a:t>Activity Diagram</a:t>
            </a:r>
          </a:p>
          <a:p>
            <a:r>
              <a:rPr lang="tr-TR" dirty="0"/>
              <a:t>Development Tools &amp; Techs</a:t>
            </a:r>
          </a:p>
          <a:p>
            <a:r>
              <a:rPr lang="tr-TR" dirty="0"/>
              <a:t>Digital Marketing &amp; SEO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87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52684" y="1423641"/>
            <a:ext cx="3108626" cy="4572000"/>
          </a:xfrm>
        </p:spPr>
        <p:txBody>
          <a:bodyPr anchor="ctr">
            <a:normAutofit/>
          </a:bodyPr>
          <a:lstStyle/>
          <a:p>
            <a:r>
              <a:rPr lang="tr-TR" sz="3200" dirty="0">
                <a:solidFill>
                  <a:srgbClr val="F2F2F2"/>
                </a:solidFill>
              </a:rPr>
              <a:t>About Our Project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2E9A670-23DB-4FDE-B4FA-BD1672BD5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16069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236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98956" y="1423641"/>
            <a:ext cx="3108626" cy="4572000"/>
          </a:xfrm>
        </p:spPr>
        <p:txBody>
          <a:bodyPr anchor="ctr">
            <a:normAutofit/>
          </a:bodyPr>
          <a:lstStyle/>
          <a:p>
            <a:r>
              <a:rPr lang="tr-TR" sz="3200" dirty="0">
                <a:solidFill>
                  <a:srgbClr val="F2F2F2"/>
                </a:solidFill>
              </a:rPr>
              <a:t>Problem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FDDE8E8-46C5-4DED-9EC0-415831BC6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52786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96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tr-TR"/>
              <a:t>Analysis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0B05E15-51BE-47BD-9292-59B1464B0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63003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674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484" y="1423641"/>
            <a:ext cx="3108626" cy="4572000"/>
          </a:xfrm>
        </p:spPr>
        <p:txBody>
          <a:bodyPr anchor="ctr">
            <a:normAutofit/>
          </a:bodyPr>
          <a:lstStyle/>
          <a:p>
            <a:r>
              <a:rPr lang="tr-TR" sz="3200" dirty="0">
                <a:solidFill>
                  <a:srgbClr val="F2F2F2"/>
                </a:solidFill>
              </a:rPr>
              <a:t>Our Difference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2AF13AE-5985-49CE-BD05-3EEE2B315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01827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94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tr-TR"/>
              <a:t>Machine Learning Algorithms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58288" y="1213044"/>
            <a:ext cx="6399930" cy="5248657"/>
          </a:xfrm>
        </p:spPr>
        <p:txBody>
          <a:bodyPr anchor="ctr">
            <a:normAutofit/>
          </a:bodyPr>
          <a:lstStyle/>
          <a:p>
            <a:r>
              <a:rPr lang="tr-TR" dirty="0"/>
              <a:t>Supervised Learning Algorithm</a:t>
            </a:r>
          </a:p>
          <a:p>
            <a:pPr lvl="1"/>
            <a:endParaRPr lang="tr-TR" dirty="0"/>
          </a:p>
          <a:p>
            <a:pPr lvl="1"/>
            <a:r>
              <a:rPr lang="tr-TR" dirty="0"/>
              <a:t>KNN (K Nearest Neighborhood)</a:t>
            </a:r>
          </a:p>
          <a:p>
            <a:pPr marL="914400" lvl="2" indent="0">
              <a:buNone/>
            </a:pPr>
            <a:endParaRPr lang="tr-TR" dirty="0"/>
          </a:p>
          <a:p>
            <a:pPr lvl="1"/>
            <a:r>
              <a:rPr lang="tr-TR" dirty="0"/>
              <a:t>LDA (Linear Discriminant Analysis)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219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12026" y="1423641"/>
            <a:ext cx="3108626" cy="4572000"/>
          </a:xfrm>
        </p:spPr>
        <p:txBody>
          <a:bodyPr anchor="ctr">
            <a:normAutofit/>
          </a:bodyPr>
          <a:lstStyle/>
          <a:p>
            <a:r>
              <a:rPr lang="tr-TR" sz="3200" dirty="0">
                <a:solidFill>
                  <a:srgbClr val="F2F2F2"/>
                </a:solidFill>
              </a:rPr>
              <a:t>Data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İçerik Yer Tutucusu 2">
            <a:extLst>
              <a:ext uri="{FF2B5EF4-FFF2-40B4-BE49-F238E27FC236}">
                <a16:creationId xmlns:a16="http://schemas.microsoft.com/office/drawing/2014/main" id="{82CBBFAE-C407-455F-A999-B1911526E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7760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465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3128" y="369455"/>
            <a:ext cx="9404723" cy="600363"/>
          </a:xfrm>
        </p:spPr>
        <p:txBody>
          <a:bodyPr/>
          <a:lstStyle/>
          <a:p>
            <a:pPr algn="ctr"/>
            <a:r>
              <a:rPr lang="tr-TR"/>
              <a:t>Activity Diagram</a:t>
            </a:r>
            <a:endParaRPr lang="tr-TR" dirty="0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FCCB2527-095E-4AD3-9E90-89EEAF6E6B76}"/>
              </a:ext>
            </a:extLst>
          </p:cNvPr>
          <p:cNvGrpSpPr/>
          <p:nvPr/>
        </p:nvGrpSpPr>
        <p:grpSpPr>
          <a:xfrm>
            <a:off x="2041724" y="1493944"/>
            <a:ext cx="7762031" cy="4657420"/>
            <a:chOff x="3220595" y="1226538"/>
            <a:chExt cx="7762031" cy="465742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94F962C-5EBD-405F-9EE4-96D0B2453EB2}"/>
                </a:ext>
              </a:extLst>
            </p:cNvPr>
            <p:cNvGrpSpPr/>
            <p:nvPr/>
          </p:nvGrpSpPr>
          <p:grpSpPr>
            <a:xfrm>
              <a:off x="9182626" y="3231657"/>
              <a:ext cx="1800000" cy="688647"/>
              <a:chOff x="2680988" y="5491613"/>
              <a:chExt cx="1800000" cy="688647"/>
            </a:xfrm>
          </p:grpSpPr>
          <p:sp>
            <p:nvSpPr>
              <p:cNvPr id="22" name="Flowchart: Terminator 21">
                <a:extLst>
                  <a:ext uri="{FF2B5EF4-FFF2-40B4-BE49-F238E27FC236}">
                    <a16:creationId xmlns:a16="http://schemas.microsoft.com/office/drawing/2014/main" id="{7AFA5C69-5C26-43EB-91EC-0882B082E626}"/>
                  </a:ext>
                </a:extLst>
              </p:cNvPr>
              <p:cNvSpPr/>
              <p:nvPr/>
            </p:nvSpPr>
            <p:spPr>
              <a:xfrm>
                <a:off x="2680988" y="5497747"/>
                <a:ext cx="1800000" cy="682513"/>
              </a:xfrm>
              <a:prstGeom prst="flowChartTermina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88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ABE55D-1817-4B3C-B1D0-203AD696549E}"/>
                  </a:ext>
                </a:extLst>
              </p:cNvPr>
              <p:cNvSpPr txBox="1"/>
              <p:nvPr/>
            </p:nvSpPr>
            <p:spPr>
              <a:xfrm>
                <a:off x="2745642" y="5491613"/>
                <a:ext cx="17110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solidFill>
                      <a:schemeClr val="bg1"/>
                    </a:solidFill>
                  </a:rPr>
                  <a:t>Display Question</a:t>
                </a:r>
              </a:p>
              <a:p>
                <a:pPr algn="ctr"/>
                <a:r>
                  <a:rPr lang="tr-TR" sz="1200" dirty="0">
                    <a:solidFill>
                      <a:schemeClr val="bg1"/>
                    </a:solidFill>
                  </a:rPr>
                  <a:t>&amp;</a:t>
                </a:r>
              </a:p>
              <a:p>
                <a:pPr algn="ctr"/>
                <a:r>
                  <a:rPr lang="tr-TR" sz="1200" dirty="0">
                    <a:solidFill>
                      <a:schemeClr val="bg1"/>
                    </a:solidFill>
                  </a:rPr>
                  <a:t> Related Answer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0AA46FA-287A-47E4-A1CA-3C4C4947AF26}"/>
                </a:ext>
              </a:extLst>
            </p:cNvPr>
            <p:cNvGrpSpPr/>
            <p:nvPr/>
          </p:nvGrpSpPr>
          <p:grpSpPr>
            <a:xfrm>
              <a:off x="3220595" y="3308404"/>
              <a:ext cx="2213938" cy="547945"/>
              <a:chOff x="3989089" y="4602869"/>
              <a:chExt cx="2213938" cy="547945"/>
            </a:xfrm>
          </p:grpSpPr>
          <p:sp>
            <p:nvSpPr>
              <p:cNvPr id="25" name="Flowchart: Terminator 24">
                <a:extLst>
                  <a:ext uri="{FF2B5EF4-FFF2-40B4-BE49-F238E27FC236}">
                    <a16:creationId xmlns:a16="http://schemas.microsoft.com/office/drawing/2014/main" id="{17CF2706-39A2-4613-AD2F-044D03EB4206}"/>
                  </a:ext>
                </a:extLst>
              </p:cNvPr>
              <p:cNvSpPr/>
              <p:nvPr/>
            </p:nvSpPr>
            <p:spPr>
              <a:xfrm>
                <a:off x="4077325" y="4602869"/>
                <a:ext cx="2044422" cy="547945"/>
              </a:xfrm>
              <a:prstGeom prst="flowChartTermina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88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6AFDF8-80A8-4E85-8DCA-C5495ED3ADEE}"/>
                  </a:ext>
                </a:extLst>
              </p:cNvPr>
              <p:cNvSpPr txBox="1"/>
              <p:nvPr/>
            </p:nvSpPr>
            <p:spPr>
              <a:xfrm>
                <a:off x="3989089" y="4628965"/>
                <a:ext cx="2213938" cy="309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solidFill>
                      <a:schemeClr val="bg1"/>
                    </a:solidFill>
                  </a:rPr>
                  <a:t>Machine Learning Will Response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0FE3918-501B-4A65-B038-DB8955F64995}"/>
                </a:ext>
              </a:extLst>
            </p:cNvPr>
            <p:cNvGrpSpPr/>
            <p:nvPr/>
          </p:nvGrpSpPr>
          <p:grpSpPr>
            <a:xfrm>
              <a:off x="3746426" y="5264182"/>
              <a:ext cx="1141801" cy="619776"/>
              <a:chOff x="14977235" y="4093937"/>
              <a:chExt cx="2616207" cy="990798"/>
            </a:xfrm>
          </p:grpSpPr>
          <p:sp>
            <p:nvSpPr>
              <p:cNvPr id="41" name="Flowchart: Terminator 40">
                <a:extLst>
                  <a:ext uri="{FF2B5EF4-FFF2-40B4-BE49-F238E27FC236}">
                    <a16:creationId xmlns:a16="http://schemas.microsoft.com/office/drawing/2014/main" id="{EB64C477-563B-4700-B6A2-31DA5B7A2970}"/>
                  </a:ext>
                </a:extLst>
              </p:cNvPr>
              <p:cNvSpPr/>
              <p:nvPr/>
            </p:nvSpPr>
            <p:spPr>
              <a:xfrm>
                <a:off x="14977235" y="4093937"/>
                <a:ext cx="2616207" cy="990798"/>
              </a:xfrm>
              <a:prstGeom prst="flowChartTermina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88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E322E5-20AE-488D-B969-9B6859AEFC37}"/>
                  </a:ext>
                </a:extLst>
              </p:cNvPr>
              <p:cNvSpPr txBox="1"/>
              <p:nvPr/>
            </p:nvSpPr>
            <p:spPr>
              <a:xfrm>
                <a:off x="15292561" y="4312337"/>
                <a:ext cx="1985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solidFill>
                      <a:schemeClr val="bg1"/>
                    </a:solidFill>
                  </a:rPr>
                  <a:t>View The Answer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C92ACD6-E584-472F-B4FF-E9718454233C}"/>
                </a:ext>
              </a:extLst>
            </p:cNvPr>
            <p:cNvGrpSpPr/>
            <p:nvPr/>
          </p:nvGrpSpPr>
          <p:grpSpPr>
            <a:xfrm>
              <a:off x="6943662" y="1226538"/>
              <a:ext cx="737348" cy="461641"/>
              <a:chOff x="891729" y="2678742"/>
              <a:chExt cx="737348" cy="461641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D27FC6C-806C-4763-88EF-E25A967A66A9}"/>
                  </a:ext>
                </a:extLst>
              </p:cNvPr>
              <p:cNvSpPr/>
              <p:nvPr/>
            </p:nvSpPr>
            <p:spPr>
              <a:xfrm>
                <a:off x="891729" y="2678742"/>
                <a:ext cx="737348" cy="46164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598A62-978A-4349-B654-B51BAD3DC923}"/>
                  </a:ext>
                </a:extLst>
              </p:cNvPr>
              <p:cNvSpPr txBox="1"/>
              <p:nvPr/>
            </p:nvSpPr>
            <p:spPr>
              <a:xfrm>
                <a:off x="927472" y="2770905"/>
                <a:ext cx="5902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solidFill>
                      <a:schemeClr val="bg1"/>
                    </a:solidFill>
                  </a:rPr>
                  <a:t> Start</a:t>
                </a:r>
                <a:endParaRPr lang="tr-TR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92730E2-3587-41A9-A4B0-0D42CE179352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7292770" y="2735899"/>
              <a:ext cx="0" cy="437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C2F97A1-452C-41B4-BE2C-C68EA9D1D2A1}"/>
                </a:ext>
              </a:extLst>
            </p:cNvPr>
            <p:cNvGrpSpPr/>
            <p:nvPr/>
          </p:nvGrpSpPr>
          <p:grpSpPr>
            <a:xfrm>
              <a:off x="6592275" y="2174016"/>
              <a:ext cx="1401568" cy="561883"/>
              <a:chOff x="4033928" y="1233554"/>
              <a:chExt cx="1401568" cy="561883"/>
            </a:xfrm>
          </p:grpSpPr>
          <p:sp>
            <p:nvSpPr>
              <p:cNvPr id="24" name="Flowchart: Terminator 23">
                <a:extLst>
                  <a:ext uri="{FF2B5EF4-FFF2-40B4-BE49-F238E27FC236}">
                    <a16:creationId xmlns:a16="http://schemas.microsoft.com/office/drawing/2014/main" id="{0D5F207A-53E5-4BB8-97F5-827D2ADF6D61}"/>
                  </a:ext>
                </a:extLst>
              </p:cNvPr>
              <p:cNvSpPr/>
              <p:nvPr/>
            </p:nvSpPr>
            <p:spPr>
              <a:xfrm>
                <a:off x="4171652" y="1233554"/>
                <a:ext cx="1125542" cy="561883"/>
              </a:xfrm>
              <a:prstGeom prst="flowChartTerminator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88900"/>
                <a:bevelB w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C69D99-D126-4FF7-95ED-3B6C98044857}"/>
                  </a:ext>
                </a:extLst>
              </p:cNvPr>
              <p:cNvSpPr txBox="1"/>
              <p:nvPr/>
            </p:nvSpPr>
            <p:spPr>
              <a:xfrm>
                <a:off x="4033928" y="1294659"/>
                <a:ext cx="1401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solidFill>
                      <a:schemeClr val="bg1"/>
                    </a:solidFill>
                  </a:rPr>
                  <a:t>Search All Questions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EBCDFF0-0FDE-4D93-AAE1-C2B4EA39532C}"/>
                </a:ext>
              </a:extLst>
            </p:cNvPr>
            <p:cNvCxnSpPr/>
            <p:nvPr/>
          </p:nvCxnSpPr>
          <p:spPr>
            <a:xfrm>
              <a:off x="7293059" y="1688022"/>
              <a:ext cx="0" cy="480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E8121D3-E464-473B-A806-91ADE756A86E}"/>
                </a:ext>
              </a:extLst>
            </p:cNvPr>
            <p:cNvCxnSpPr>
              <a:cxnSpLocks/>
              <a:stCxn id="25" idx="2"/>
              <a:endCxn id="41" idx="0"/>
            </p:cNvCxnSpPr>
            <p:nvPr/>
          </p:nvCxnSpPr>
          <p:spPr>
            <a:xfrm flipH="1">
              <a:off x="4317327" y="3856349"/>
              <a:ext cx="13715" cy="1407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C44FD62-065A-4712-9260-CE852CA1A346}"/>
                </a:ext>
              </a:extLst>
            </p:cNvPr>
            <p:cNvGrpSpPr/>
            <p:nvPr/>
          </p:nvGrpSpPr>
          <p:grpSpPr>
            <a:xfrm>
              <a:off x="6392770" y="3173619"/>
              <a:ext cx="1800000" cy="828000"/>
              <a:chOff x="6218578" y="2550609"/>
              <a:chExt cx="1800000" cy="828000"/>
            </a:xfrm>
          </p:grpSpPr>
          <p:sp>
            <p:nvSpPr>
              <p:cNvPr id="76" name="Flowchart: Decision 75">
                <a:extLst>
                  <a:ext uri="{FF2B5EF4-FFF2-40B4-BE49-F238E27FC236}">
                    <a16:creationId xmlns:a16="http://schemas.microsoft.com/office/drawing/2014/main" id="{0BA9BD55-3594-45AF-B84E-D33591C4F798}"/>
                  </a:ext>
                </a:extLst>
              </p:cNvPr>
              <p:cNvSpPr/>
              <p:nvPr/>
            </p:nvSpPr>
            <p:spPr>
              <a:xfrm>
                <a:off x="6218578" y="2550609"/>
                <a:ext cx="1800000" cy="828000"/>
              </a:xfrm>
              <a:prstGeom prst="flowChartDecision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60D303-D88D-4315-9480-E028BB885120}"/>
                  </a:ext>
                </a:extLst>
              </p:cNvPr>
              <p:cNvSpPr txBox="1"/>
              <p:nvPr/>
            </p:nvSpPr>
            <p:spPr>
              <a:xfrm>
                <a:off x="6287305" y="2813861"/>
                <a:ext cx="1662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solidFill>
                      <a:schemeClr val="bg1"/>
                    </a:solidFill>
                  </a:rPr>
                  <a:t>If Question Already Exist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9678363-FF99-4D13-8875-6E83477AC35B}"/>
                </a:ext>
              </a:extLst>
            </p:cNvPr>
            <p:cNvGrpSpPr/>
            <p:nvPr/>
          </p:nvGrpSpPr>
          <p:grpSpPr>
            <a:xfrm>
              <a:off x="6934011" y="5365480"/>
              <a:ext cx="737348" cy="461641"/>
              <a:chOff x="862801" y="2643267"/>
              <a:chExt cx="737348" cy="46164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5A6DC51D-BE41-4F02-9178-9CFEE86F45B8}"/>
                  </a:ext>
                </a:extLst>
              </p:cNvPr>
              <p:cNvSpPr/>
              <p:nvPr/>
            </p:nvSpPr>
            <p:spPr>
              <a:xfrm>
                <a:off x="862801" y="2643267"/>
                <a:ext cx="737348" cy="46164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573C8D7-FF0C-4C3F-A0E7-16AB289915CD}"/>
                  </a:ext>
                </a:extLst>
              </p:cNvPr>
              <p:cNvSpPr txBox="1"/>
              <p:nvPr/>
            </p:nvSpPr>
            <p:spPr>
              <a:xfrm>
                <a:off x="872452" y="2735586"/>
                <a:ext cx="5902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solidFill>
                      <a:schemeClr val="bg1"/>
                    </a:solidFill>
                  </a:rPr>
                  <a:t> End</a:t>
                </a:r>
                <a:endParaRPr lang="tr-TR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3B3D39A-829C-4EB2-BBC3-B89E30AC8EE3}"/>
                </a:ext>
              </a:extLst>
            </p:cNvPr>
            <p:cNvGrpSpPr/>
            <p:nvPr/>
          </p:nvGrpSpPr>
          <p:grpSpPr>
            <a:xfrm>
              <a:off x="5368551" y="3430325"/>
              <a:ext cx="989856" cy="276999"/>
              <a:chOff x="3608532" y="3429223"/>
              <a:chExt cx="989856" cy="276999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650D293-898F-4BE7-9904-02126C6BC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08532" y="3574879"/>
                <a:ext cx="360000" cy="63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8B48A2-F51E-421A-B5E2-FADB24960B33}"/>
                  </a:ext>
                </a:extLst>
              </p:cNvPr>
              <p:cNvSpPr txBox="1"/>
              <p:nvPr/>
            </p:nvSpPr>
            <p:spPr>
              <a:xfrm>
                <a:off x="3906040" y="3429223"/>
                <a:ext cx="5123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solidFill>
                      <a:schemeClr val="bg1"/>
                    </a:solidFill>
                  </a:rPr>
                  <a:t>No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9BCCF9F-4DDE-4A98-9D5A-BF663595C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88" y="3579444"/>
                <a:ext cx="36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586AE81-40A1-4A6B-930B-E6833B5DDC97}"/>
                </a:ext>
              </a:extLst>
            </p:cNvPr>
            <p:cNvGrpSpPr/>
            <p:nvPr/>
          </p:nvGrpSpPr>
          <p:grpSpPr>
            <a:xfrm rot="10800000">
              <a:off x="8192770" y="3429000"/>
              <a:ext cx="989856" cy="276999"/>
              <a:chOff x="3608532" y="3459569"/>
              <a:chExt cx="989856" cy="276999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7606803-EF7C-4190-9F24-B4C60DFE2D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08532" y="3574879"/>
                <a:ext cx="360000" cy="63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E2E7316-8692-4F09-AE0D-476020DE139B}"/>
                  </a:ext>
                </a:extLst>
              </p:cNvPr>
              <p:cNvSpPr txBox="1"/>
              <p:nvPr/>
            </p:nvSpPr>
            <p:spPr>
              <a:xfrm rot="10800000">
                <a:off x="3818548" y="3459569"/>
                <a:ext cx="5123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dirty="0">
                    <a:solidFill>
                      <a:schemeClr val="bg1"/>
                    </a:solidFill>
                  </a:rPr>
                  <a:t>Yes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A975826-99C3-4AEA-AE4C-32A4D0B4C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388" y="3579444"/>
                <a:ext cx="360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8B7C00-EFC8-4BDB-8B4D-B20A0EA4B53B}"/>
                </a:ext>
              </a:extLst>
            </p:cNvPr>
            <p:cNvCxnSpPr>
              <a:cxnSpLocks/>
              <a:stCxn id="41" idx="3"/>
              <a:endCxn id="87" idx="1"/>
            </p:cNvCxnSpPr>
            <p:nvPr/>
          </p:nvCxnSpPr>
          <p:spPr>
            <a:xfrm>
              <a:off x="4888227" y="5574070"/>
              <a:ext cx="2045784" cy="2223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2DB7D7D6-F18C-4874-8EEC-83090D4EBAEA}"/>
                </a:ext>
              </a:extLst>
            </p:cNvPr>
            <p:cNvCxnSpPr>
              <a:cxnSpLocks/>
              <a:endCxn id="87" idx="3"/>
            </p:cNvCxnSpPr>
            <p:nvPr/>
          </p:nvCxnSpPr>
          <p:spPr>
            <a:xfrm flipH="1">
              <a:off x="7671359" y="5596299"/>
              <a:ext cx="2401616" cy="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3DF87FD2-C794-4006-81BF-200B328F5A35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10082626" y="3920304"/>
              <a:ext cx="0" cy="171131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10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347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İyon</vt:lpstr>
      <vt:lpstr>AI CUSTOMER SUPPORT SYSTEM</vt:lpstr>
      <vt:lpstr>Contents</vt:lpstr>
      <vt:lpstr>About Our Project</vt:lpstr>
      <vt:lpstr>Problem</vt:lpstr>
      <vt:lpstr>Analysis</vt:lpstr>
      <vt:lpstr>Our Difference</vt:lpstr>
      <vt:lpstr>Machine Learning Algorithms</vt:lpstr>
      <vt:lpstr>Data</vt:lpstr>
      <vt:lpstr>Activity Diagram</vt:lpstr>
      <vt:lpstr>Development Tools &amp; Techs</vt:lpstr>
      <vt:lpstr>Digital Marketing &amp; SEO</vt:lpstr>
      <vt:lpstr>Conclusion</vt:lpstr>
      <vt:lpstr>Thanks &amp; Suggestions?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CUSTOMER SUPPORT SYSTEM</dc:title>
  <dc:creator>Cavid</dc:creator>
  <cp:lastModifiedBy>Cavid</cp:lastModifiedBy>
  <cp:revision>17</cp:revision>
  <dcterms:created xsi:type="dcterms:W3CDTF">2020-01-11T09:03:09Z</dcterms:created>
  <dcterms:modified xsi:type="dcterms:W3CDTF">2020-01-12T19:44:35Z</dcterms:modified>
</cp:coreProperties>
</file>