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1" r:id="rId6"/>
    <p:sldId id="33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7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16.03.2019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ribilimiokulu/bogazici-compec-python-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erkansirin78@yahoo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353" y="612767"/>
            <a:ext cx="7037294" cy="1768107"/>
          </a:xfrm>
        </p:spPr>
        <p:txBody>
          <a:bodyPr>
            <a:no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Python ile Makine Öğrenmesi</a:t>
            </a:r>
            <a:endParaRPr lang="en-US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4073651" y="2767280"/>
            <a:ext cx="4044697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16 Mart 2019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571EC47-47A3-4ABA-9D16-B8D1DC82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4672322"/>
            <a:ext cx="1785268" cy="178526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87E92D9-51BB-473E-8936-BED166D88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54" y="4594233"/>
            <a:ext cx="1651000" cy="1651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E0AACA4-D4BA-416E-9DB0-B0D4AC0F5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768" y="4523744"/>
            <a:ext cx="2185678" cy="21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İdari Konular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943123" y="989370"/>
            <a:ext cx="7964129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Öğleden Önce	: 10:00 – 13:00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Öğle Arası		: 13:00 - 14:00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Öğleden Sonra	: 14:00 – 17:30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https://github.com/veribilimiokulu/bogazici-compec-python-ml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eklenecektir.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930401" y="989370"/>
            <a:ext cx="8976852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Makine Öğrenmesine Yetecek Kadar Python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Veri Hazırlığı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Temel Görselleştirme Kütüphaneleri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Temel Makine Öğrenmesi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Regresyon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Sınıflandırma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>
                <a:latin typeface="Roboto"/>
              </a:rPr>
              <a:t>Kümeleme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Tuning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1. Hafta Ödevi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346201" y="1226106"/>
            <a:ext cx="8976852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Rakamlardan oluşan bir listenin;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	standart sapmasını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	ortalamasını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	toplamını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hesaplayan bir sınıf yazınız.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B529B47-5A31-4427-9CE6-A265E85D3CAE}"/>
              </a:ext>
            </a:extLst>
          </p:cNvPr>
          <p:cNvSpPr txBox="1"/>
          <p:nvPr/>
        </p:nvSpPr>
        <p:spPr>
          <a:xfrm>
            <a:off x="1346201" y="4178459"/>
            <a:ext cx="897685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ortalama = </a:t>
            </a:r>
            <a:r>
              <a:rPr lang="tr-TR" sz="2400" dirty="0" err="1">
                <a:latin typeface="Roboto"/>
              </a:rPr>
              <a:t>nesne.ortalama</a:t>
            </a:r>
            <a:r>
              <a:rPr lang="tr-TR" sz="2400" dirty="0">
                <a:latin typeface="Roboto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tr-TR" sz="2400" dirty="0" err="1">
                <a:latin typeface="Roboto"/>
              </a:rPr>
              <a:t>standart_sapma</a:t>
            </a:r>
            <a:r>
              <a:rPr lang="tr-TR" sz="2400" dirty="0">
                <a:latin typeface="Roboto"/>
              </a:rPr>
              <a:t> = </a:t>
            </a:r>
            <a:r>
              <a:rPr lang="tr-TR" sz="2400" dirty="0" err="1">
                <a:latin typeface="Roboto"/>
              </a:rPr>
              <a:t>nesne.standart_sapma</a:t>
            </a:r>
            <a:r>
              <a:rPr lang="tr-TR" sz="2400" dirty="0">
                <a:latin typeface="Roboto"/>
              </a:rPr>
              <a:t>()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83F6850C-72D5-46A9-AFD2-D400433522C7}"/>
              </a:ext>
            </a:extLst>
          </p:cNvPr>
          <p:cNvSpPr/>
          <p:nvPr/>
        </p:nvSpPr>
        <p:spPr>
          <a:xfrm>
            <a:off x="1960872" y="5722204"/>
            <a:ext cx="5822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</a:rPr>
              <a:t>Ödevin cevabı: </a:t>
            </a:r>
            <a:r>
              <a:rPr lang="tr-TR" sz="2400" dirty="0">
                <a:latin typeface="Roboto"/>
                <a:hlinkClick r:id="rId2"/>
              </a:rPr>
              <a:t>erkansirin78@yahoo.com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</a:rPr>
              <a:t>adresine gönderilecek.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828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109</Words>
  <Application>Microsoft Office PowerPoint</Application>
  <PresentationFormat>Geniş ekran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Python ile Makine Öğrenmesi</vt:lpstr>
      <vt:lpstr>PowerPoint Sunusu</vt:lpstr>
      <vt:lpstr>İdari Konular</vt:lpstr>
      <vt:lpstr>Eğitim Hakkında</vt:lpstr>
      <vt:lpstr>Eğitim Hedefi</vt:lpstr>
      <vt:lpstr>1. Hafta Ödevi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5</cp:revision>
  <dcterms:created xsi:type="dcterms:W3CDTF">2019-03-16T06:56:25Z</dcterms:created>
  <dcterms:modified xsi:type="dcterms:W3CDTF">2019-03-16T13:07:13Z</dcterms:modified>
</cp:coreProperties>
</file>