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5" r:id="rId8"/>
    <p:sldId id="276" r:id="rId9"/>
    <p:sldId id="278" r:id="rId10"/>
    <p:sldId id="277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3021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995" autoAdjust="0"/>
    <p:restoredTop sz="93997" autoAdjust="0"/>
  </p:normalViewPr>
  <p:slideViewPr>
    <p:cSldViewPr snapToGrid="0">
      <p:cViewPr>
        <p:scale>
          <a:sx n="90" d="100"/>
          <a:sy n="90" d="100"/>
        </p:scale>
        <p:origin x="-58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rabh Purty" userId="662cb128c3451a07" providerId="LiveId" clId="{20FC1B65-7D9B-4934-AB2E-6515B2B4E878}"/>
    <pc:docChg chg="undo custSel addSld delSld modSld">
      <pc:chgData name="Saurabh Purty" userId="662cb128c3451a07" providerId="LiveId" clId="{20FC1B65-7D9B-4934-AB2E-6515B2B4E878}" dt="2021-09-10T04:57:54.259" v="655" actId="14100"/>
      <pc:docMkLst>
        <pc:docMk/>
      </pc:docMkLst>
      <pc:sldChg chg="addSp modSp mod">
        <pc:chgData name="Saurabh Purty" userId="662cb128c3451a07" providerId="LiveId" clId="{20FC1B65-7D9B-4934-AB2E-6515B2B4E878}" dt="2021-09-07T06:51:47.264" v="56" actId="1076"/>
        <pc:sldMkLst>
          <pc:docMk/>
          <pc:sldMk cId="2168277735" sldId="256"/>
        </pc:sldMkLst>
        <pc:spChg chg="add mod">
          <ac:chgData name="Saurabh Purty" userId="662cb128c3451a07" providerId="LiveId" clId="{20FC1B65-7D9B-4934-AB2E-6515B2B4E878}" dt="2021-09-07T06:51:47.264" v="56" actId="1076"/>
          <ac:spMkLst>
            <pc:docMk/>
            <pc:sldMk cId="2168277735" sldId="256"/>
            <ac:spMk id="16" creationId="{2A6AD78E-45A8-474C-B51E-FA04806D003E}"/>
          </ac:spMkLst>
        </pc:spChg>
        <pc:spChg chg="add mod">
          <ac:chgData name="Saurabh Purty" userId="662cb128c3451a07" providerId="LiveId" clId="{20FC1B65-7D9B-4934-AB2E-6515B2B4E878}" dt="2021-09-07T06:45:03.768" v="13" actId="20577"/>
          <ac:spMkLst>
            <pc:docMk/>
            <pc:sldMk cId="2168277735" sldId="256"/>
            <ac:spMk id="17" creationId="{2B350625-BCAA-49A4-AEAC-D76E7B37610E}"/>
          </ac:spMkLst>
        </pc:spChg>
        <pc:picChg chg="add mod">
          <ac:chgData name="Saurabh Purty" userId="662cb128c3451a07" providerId="LiveId" clId="{20FC1B65-7D9B-4934-AB2E-6515B2B4E878}" dt="2021-09-07T06:43:39.454" v="1" actId="1076"/>
          <ac:picMkLst>
            <pc:docMk/>
            <pc:sldMk cId="2168277735" sldId="256"/>
            <ac:picMk id="15" creationId="{66AE0134-AB03-48DA-8D17-4D3E6B1F9628}"/>
          </ac:picMkLst>
        </pc:picChg>
      </pc:sldChg>
      <pc:sldChg chg="addSp modSp mod">
        <pc:chgData name="Saurabh Purty" userId="662cb128c3451a07" providerId="LiveId" clId="{20FC1B65-7D9B-4934-AB2E-6515B2B4E878}" dt="2021-09-07T06:46:37.549" v="21" actId="1076"/>
        <pc:sldMkLst>
          <pc:docMk/>
          <pc:sldMk cId="267463170" sldId="257"/>
        </pc:sldMkLst>
        <pc:spChg chg="add mod">
          <ac:chgData name="Saurabh Purty" userId="662cb128c3451a07" providerId="LiveId" clId="{20FC1B65-7D9B-4934-AB2E-6515B2B4E878}" dt="2021-09-07T06:46:07.746" v="18" actId="1076"/>
          <ac:spMkLst>
            <pc:docMk/>
            <pc:sldMk cId="267463170" sldId="257"/>
            <ac:spMk id="14" creationId="{B5914216-1F96-454F-BFB6-083F857DD9B5}"/>
          </ac:spMkLst>
        </pc:spChg>
        <pc:graphicFrameChg chg="add mod">
          <ac:chgData name="Saurabh Purty" userId="662cb128c3451a07" providerId="LiveId" clId="{20FC1B65-7D9B-4934-AB2E-6515B2B4E878}" dt="2021-09-07T06:46:37.549" v="21" actId="1076"/>
          <ac:graphicFrameMkLst>
            <pc:docMk/>
            <pc:sldMk cId="267463170" sldId="257"/>
            <ac:graphicFrameMk id="15" creationId="{1F589E92-15EE-4AAC-BE82-1D1A935216DA}"/>
          </ac:graphicFrameMkLst>
        </pc:graphicFrameChg>
      </pc:sldChg>
      <pc:sldChg chg="addSp delSp modSp add mod">
        <pc:chgData name="Saurabh Purty" userId="662cb128c3451a07" providerId="LiveId" clId="{20FC1B65-7D9B-4934-AB2E-6515B2B4E878}" dt="2021-09-07T06:48:38.845" v="34" actId="14100"/>
        <pc:sldMkLst>
          <pc:docMk/>
          <pc:sldMk cId="684909702" sldId="258"/>
        </pc:sldMkLst>
        <pc:spChg chg="del mod">
          <ac:chgData name="Saurabh Purty" userId="662cb128c3451a07" providerId="LiveId" clId="{20FC1B65-7D9B-4934-AB2E-6515B2B4E878}" dt="2021-09-07T06:47:02.405" v="26" actId="478"/>
          <ac:spMkLst>
            <pc:docMk/>
            <pc:sldMk cId="684909702" sldId="258"/>
            <ac:spMk id="14" creationId="{B5914216-1F96-454F-BFB6-083F857DD9B5}"/>
          </ac:spMkLst>
        </pc:spChg>
        <pc:spChg chg="add del mod">
          <ac:chgData name="Saurabh Purty" userId="662cb128c3451a07" providerId="LiveId" clId="{20FC1B65-7D9B-4934-AB2E-6515B2B4E878}" dt="2021-09-07T06:47:41.461" v="28"/>
          <ac:spMkLst>
            <pc:docMk/>
            <pc:sldMk cId="684909702" sldId="258"/>
            <ac:spMk id="16" creationId="{3F5ABE4F-C6D7-4C6E-AA3C-963E3CE96786}"/>
          </ac:spMkLst>
        </pc:spChg>
        <pc:spChg chg="add mod">
          <ac:chgData name="Saurabh Purty" userId="662cb128c3451a07" providerId="LiveId" clId="{20FC1B65-7D9B-4934-AB2E-6515B2B4E878}" dt="2021-09-07T06:48:11.069" v="30" actId="1076"/>
          <ac:spMkLst>
            <pc:docMk/>
            <pc:sldMk cId="684909702" sldId="258"/>
            <ac:spMk id="17" creationId="{2C4141D9-E7C1-4531-BCD3-3120A16BB6B0}"/>
          </ac:spMkLst>
        </pc:spChg>
        <pc:spChg chg="add mod">
          <ac:chgData name="Saurabh Purty" userId="662cb128c3451a07" providerId="LiveId" clId="{20FC1B65-7D9B-4934-AB2E-6515B2B4E878}" dt="2021-09-07T06:48:11.069" v="30" actId="1076"/>
          <ac:spMkLst>
            <pc:docMk/>
            <pc:sldMk cId="684909702" sldId="258"/>
            <ac:spMk id="18" creationId="{A3BC9192-7386-458D-AC45-FCBF600DE5E1}"/>
          </ac:spMkLst>
        </pc:spChg>
        <pc:spChg chg="add mod">
          <ac:chgData name="Saurabh Purty" userId="662cb128c3451a07" providerId="LiveId" clId="{20FC1B65-7D9B-4934-AB2E-6515B2B4E878}" dt="2021-09-07T06:48:38.845" v="34" actId="14100"/>
          <ac:spMkLst>
            <pc:docMk/>
            <pc:sldMk cId="684909702" sldId="258"/>
            <ac:spMk id="19" creationId="{C83E7391-3011-416D-B3BA-0CD1CD8DDC9E}"/>
          </ac:spMkLst>
        </pc:spChg>
        <pc:graphicFrameChg chg="del mod">
          <ac:chgData name="Saurabh Purty" userId="662cb128c3451a07" providerId="LiveId" clId="{20FC1B65-7D9B-4934-AB2E-6515B2B4E878}" dt="2021-09-07T06:46:58.596" v="24" actId="478"/>
          <ac:graphicFrameMkLst>
            <pc:docMk/>
            <pc:sldMk cId="684909702" sldId="258"/>
            <ac:graphicFrameMk id="15" creationId="{1F589E92-15EE-4AAC-BE82-1D1A935216DA}"/>
          </ac:graphicFrameMkLst>
        </pc:graphicFrameChg>
      </pc:sldChg>
      <pc:sldChg chg="addSp delSp modSp add mod">
        <pc:chgData name="Saurabh Purty" userId="662cb128c3451a07" providerId="LiveId" clId="{20FC1B65-7D9B-4934-AB2E-6515B2B4E878}" dt="2021-09-10T04:27:41.539" v="512" actId="20577"/>
        <pc:sldMkLst>
          <pc:docMk/>
          <pc:sldMk cId="1908555614" sldId="259"/>
        </pc:sldMkLst>
        <pc:spChg chg="add del mod">
          <ac:chgData name="Saurabh Purty" userId="662cb128c3451a07" providerId="LiveId" clId="{20FC1B65-7D9B-4934-AB2E-6515B2B4E878}" dt="2021-09-07T06:50:48.418" v="50" actId="14100"/>
          <ac:spMkLst>
            <pc:docMk/>
            <pc:sldMk cId="1908555614" sldId="259"/>
            <ac:spMk id="15" creationId="{ED6BC7E4-4F41-49A6-A45C-48BFE8DE65D7}"/>
          </ac:spMkLst>
        </pc:spChg>
        <pc:spChg chg="add del mod">
          <ac:chgData name="Saurabh Purty" userId="662cb128c3451a07" providerId="LiveId" clId="{20FC1B65-7D9B-4934-AB2E-6515B2B4E878}" dt="2021-09-07T06:50:58.242" v="51" actId="1076"/>
          <ac:spMkLst>
            <pc:docMk/>
            <pc:sldMk cId="1908555614" sldId="259"/>
            <ac:spMk id="16" creationId="{1B93DACA-C76C-4754-9A36-E51D5C0A4209}"/>
          </ac:spMkLst>
        </pc:spChg>
        <pc:spChg chg="add del">
          <ac:chgData name="Saurabh Purty" userId="662cb128c3451a07" providerId="LiveId" clId="{20FC1B65-7D9B-4934-AB2E-6515B2B4E878}" dt="2021-09-10T04:05:43.608" v="58" actId="22"/>
          <ac:spMkLst>
            <pc:docMk/>
            <pc:sldMk cId="1908555614" sldId="259"/>
            <ac:spMk id="17" creationId="{1CA03B03-30E8-4133-9248-0DAA5A953A33}"/>
          </ac:spMkLst>
        </pc:spChg>
        <pc:spChg chg="del">
          <ac:chgData name="Saurabh Purty" userId="662cb128c3451a07" providerId="LiveId" clId="{20FC1B65-7D9B-4934-AB2E-6515B2B4E878}" dt="2021-09-07T06:49:09.778" v="38" actId="478"/>
          <ac:spMkLst>
            <pc:docMk/>
            <pc:sldMk cId="1908555614" sldId="259"/>
            <ac:spMk id="17" creationId="{2C4141D9-E7C1-4531-BCD3-3120A16BB6B0}"/>
          </ac:spMkLst>
        </pc:spChg>
        <pc:spChg chg="del mod">
          <ac:chgData name="Saurabh Purty" userId="662cb128c3451a07" providerId="LiveId" clId="{20FC1B65-7D9B-4934-AB2E-6515B2B4E878}" dt="2021-09-07T06:49:05.431" v="37" actId="478"/>
          <ac:spMkLst>
            <pc:docMk/>
            <pc:sldMk cId="1908555614" sldId="259"/>
            <ac:spMk id="19" creationId="{C83E7391-3011-416D-B3BA-0CD1CD8DDC9E}"/>
          </ac:spMkLst>
        </pc:spChg>
        <pc:spChg chg="add mod">
          <ac:chgData name="Saurabh Purty" userId="662cb128c3451a07" providerId="LiveId" clId="{20FC1B65-7D9B-4934-AB2E-6515B2B4E878}" dt="2021-09-10T04:27:41.539" v="512" actId="20577"/>
          <ac:spMkLst>
            <pc:docMk/>
            <pc:sldMk cId="1908555614" sldId="259"/>
            <ac:spMk id="20" creationId="{36C5F5D3-EF1F-4C09-9E4A-EFE299EBA7D5}"/>
          </ac:spMkLst>
        </pc:spChg>
      </pc:sldChg>
      <pc:sldChg chg="addSp delSp modSp add mod">
        <pc:chgData name="Saurabh Purty" userId="662cb128c3451a07" providerId="LiveId" clId="{20FC1B65-7D9B-4934-AB2E-6515B2B4E878}" dt="2021-09-10T04:55:05.886" v="636" actId="14100"/>
        <pc:sldMkLst>
          <pc:docMk/>
          <pc:sldMk cId="1013365194" sldId="260"/>
        </pc:sldMkLst>
        <pc:spChg chg="add mod">
          <ac:chgData name="Saurabh Purty" userId="662cb128c3451a07" providerId="LiveId" clId="{20FC1B65-7D9B-4934-AB2E-6515B2B4E878}" dt="2021-09-10T04:28:17.165" v="515" actId="1076"/>
          <ac:spMkLst>
            <pc:docMk/>
            <pc:sldMk cId="1013365194" sldId="260"/>
            <ac:spMk id="14" creationId="{D33F6F43-FF64-42F3-A0DB-5B3FB5D7AD98}"/>
          </ac:spMkLst>
        </pc:spChg>
        <pc:spChg chg="del">
          <ac:chgData name="Saurabh Purty" userId="662cb128c3451a07" providerId="LiveId" clId="{20FC1B65-7D9B-4934-AB2E-6515B2B4E878}" dt="2021-09-10T04:06:25.108" v="64" actId="478"/>
          <ac:spMkLst>
            <pc:docMk/>
            <pc:sldMk cId="1013365194" sldId="260"/>
            <ac:spMk id="15" creationId="{ED6BC7E4-4F41-49A6-A45C-48BFE8DE65D7}"/>
          </ac:spMkLst>
        </pc:spChg>
        <pc:spChg chg="del">
          <ac:chgData name="Saurabh Purty" userId="662cb128c3451a07" providerId="LiveId" clId="{20FC1B65-7D9B-4934-AB2E-6515B2B4E878}" dt="2021-09-10T04:06:25.108" v="64" actId="478"/>
          <ac:spMkLst>
            <pc:docMk/>
            <pc:sldMk cId="1013365194" sldId="260"/>
            <ac:spMk id="16" creationId="{1B93DACA-C76C-4754-9A36-E51D5C0A4209}"/>
          </ac:spMkLst>
        </pc:spChg>
        <pc:spChg chg="add del mod">
          <ac:chgData name="Saurabh Purty" userId="662cb128c3451a07" providerId="LiveId" clId="{20FC1B65-7D9B-4934-AB2E-6515B2B4E878}" dt="2021-09-10T04:25:00.368" v="370" actId="21"/>
          <ac:spMkLst>
            <pc:docMk/>
            <pc:sldMk cId="1013365194" sldId="260"/>
            <ac:spMk id="17" creationId="{85DF7AD3-3DDD-48A3-8A05-1BA8987C4418}"/>
          </ac:spMkLst>
        </pc:spChg>
        <pc:spChg chg="del">
          <ac:chgData name="Saurabh Purty" userId="662cb128c3451a07" providerId="LiveId" clId="{20FC1B65-7D9B-4934-AB2E-6515B2B4E878}" dt="2021-09-10T04:06:25.108" v="64" actId="478"/>
          <ac:spMkLst>
            <pc:docMk/>
            <pc:sldMk cId="1013365194" sldId="260"/>
            <ac:spMk id="18" creationId="{A3BC9192-7386-458D-AC45-FCBF600DE5E1}"/>
          </ac:spMkLst>
        </pc:spChg>
        <pc:spChg chg="add del mod">
          <ac:chgData name="Saurabh Purty" userId="662cb128c3451a07" providerId="LiveId" clId="{20FC1B65-7D9B-4934-AB2E-6515B2B4E878}" dt="2021-09-10T04:25:00.368" v="370" actId="21"/>
          <ac:spMkLst>
            <pc:docMk/>
            <pc:sldMk cId="1013365194" sldId="260"/>
            <ac:spMk id="19" creationId="{8CE4F094-C99D-4243-9B2A-C053529AF81C}"/>
          </ac:spMkLst>
        </pc:spChg>
        <pc:spChg chg="del mod">
          <ac:chgData name="Saurabh Purty" userId="662cb128c3451a07" providerId="LiveId" clId="{20FC1B65-7D9B-4934-AB2E-6515B2B4E878}" dt="2021-09-10T04:06:20.738" v="63" actId="478"/>
          <ac:spMkLst>
            <pc:docMk/>
            <pc:sldMk cId="1013365194" sldId="260"/>
            <ac:spMk id="20" creationId="{36C5F5D3-EF1F-4C09-9E4A-EFE299EBA7D5}"/>
          </ac:spMkLst>
        </pc:spChg>
        <pc:spChg chg="add del mod">
          <ac:chgData name="Saurabh Purty" userId="662cb128c3451a07" providerId="LiveId" clId="{20FC1B65-7D9B-4934-AB2E-6515B2B4E878}" dt="2021-09-10T04:39:35.212" v="545" actId="478"/>
          <ac:spMkLst>
            <pc:docMk/>
            <pc:sldMk cId="1013365194" sldId="260"/>
            <ac:spMk id="22" creationId="{0B80F1B8-CE37-47A0-9080-88B12AA92067}"/>
          </ac:spMkLst>
        </pc:spChg>
        <pc:spChg chg="add del mod">
          <ac:chgData name="Saurabh Purty" userId="662cb128c3451a07" providerId="LiveId" clId="{20FC1B65-7D9B-4934-AB2E-6515B2B4E878}" dt="2021-09-10T04:39:32.917" v="544" actId="478"/>
          <ac:spMkLst>
            <pc:docMk/>
            <pc:sldMk cId="1013365194" sldId="260"/>
            <ac:spMk id="23" creationId="{6C6CD0D8-48D4-44CF-9DDA-AF463207907C}"/>
          </ac:spMkLst>
        </pc:spChg>
        <pc:spChg chg="add del mod">
          <ac:chgData name="Saurabh Purty" userId="662cb128c3451a07" providerId="LiveId" clId="{20FC1B65-7D9B-4934-AB2E-6515B2B4E878}" dt="2021-09-10T04:52:56.158" v="622" actId="478"/>
          <ac:spMkLst>
            <pc:docMk/>
            <pc:sldMk cId="1013365194" sldId="260"/>
            <ac:spMk id="24" creationId="{6E13B3D5-6CD8-40C5-B94D-DD56EE42EFFB}"/>
          </ac:spMkLst>
        </pc:spChg>
        <pc:spChg chg="add mod">
          <ac:chgData name="Saurabh Purty" userId="662cb128c3451a07" providerId="LiveId" clId="{20FC1B65-7D9B-4934-AB2E-6515B2B4E878}" dt="2021-09-10T04:55:05.886" v="636" actId="14100"/>
          <ac:spMkLst>
            <pc:docMk/>
            <pc:sldMk cId="1013365194" sldId="260"/>
            <ac:spMk id="25" creationId="{F8A0AADB-D012-4B52-A257-A54A1BF96496}"/>
          </ac:spMkLst>
        </pc:spChg>
        <pc:picChg chg="add mod">
          <ac:chgData name="Saurabh Purty" userId="662cb128c3451a07" providerId="LiveId" clId="{20FC1B65-7D9B-4934-AB2E-6515B2B4E878}" dt="2021-09-10T04:28:33.003" v="519" actId="14100"/>
          <ac:picMkLst>
            <pc:docMk/>
            <pc:sldMk cId="1013365194" sldId="260"/>
            <ac:picMk id="3" creationId="{A99A62F8-C822-4B44-9488-323CA47AD3B9}"/>
          </ac:picMkLst>
        </pc:picChg>
        <pc:picChg chg="add mod">
          <ac:chgData name="Saurabh Purty" userId="662cb128c3451a07" providerId="LiveId" clId="{20FC1B65-7D9B-4934-AB2E-6515B2B4E878}" dt="2021-09-10T04:28:22.589" v="516" actId="14100"/>
          <ac:picMkLst>
            <pc:docMk/>
            <pc:sldMk cId="1013365194" sldId="260"/>
            <ac:picMk id="21" creationId="{2772C212-ED0A-4023-9B3C-578D435FFF45}"/>
          </ac:picMkLst>
        </pc:picChg>
      </pc:sldChg>
      <pc:sldChg chg="new del">
        <pc:chgData name="Saurabh Purty" userId="662cb128c3451a07" providerId="LiveId" clId="{20FC1B65-7D9B-4934-AB2E-6515B2B4E878}" dt="2021-09-10T04:05:56.150" v="60" actId="680"/>
        <pc:sldMkLst>
          <pc:docMk/>
          <pc:sldMk cId="4028289521" sldId="260"/>
        </pc:sldMkLst>
      </pc:sldChg>
      <pc:sldChg chg="addSp delSp modSp add mod">
        <pc:chgData name="Saurabh Purty" userId="662cb128c3451a07" providerId="LiveId" clId="{20FC1B65-7D9B-4934-AB2E-6515B2B4E878}" dt="2021-09-10T04:55:13.418" v="639"/>
        <pc:sldMkLst>
          <pc:docMk/>
          <pc:sldMk cId="992607560" sldId="261"/>
        </pc:sldMkLst>
        <pc:spChg chg="add del mod">
          <ac:chgData name="Saurabh Purty" userId="662cb128c3451a07" providerId="LiveId" clId="{20FC1B65-7D9B-4934-AB2E-6515B2B4E878}" dt="2021-09-10T04:41:15.429" v="580" actId="478"/>
          <ac:spMkLst>
            <pc:docMk/>
            <pc:sldMk cId="992607560" sldId="261"/>
            <ac:spMk id="14" creationId="{807A740B-E697-47DC-A961-3913C910FE6F}"/>
          </ac:spMkLst>
        </pc:spChg>
        <pc:spChg chg="add del mod">
          <ac:chgData name="Saurabh Purty" userId="662cb128c3451a07" providerId="LiveId" clId="{20FC1B65-7D9B-4934-AB2E-6515B2B4E878}" dt="2021-09-10T04:41:13.278" v="578" actId="478"/>
          <ac:spMkLst>
            <pc:docMk/>
            <pc:sldMk cId="992607560" sldId="261"/>
            <ac:spMk id="15" creationId="{4D687CA1-2A79-4F1A-90C0-244AA8D6A350}"/>
          </ac:spMkLst>
        </pc:spChg>
        <pc:spChg chg="add del mod">
          <ac:chgData name="Saurabh Purty" userId="662cb128c3451a07" providerId="LiveId" clId="{20FC1B65-7D9B-4934-AB2E-6515B2B4E878}" dt="2021-09-10T04:52:45.879" v="619" actId="478"/>
          <ac:spMkLst>
            <pc:docMk/>
            <pc:sldMk cId="992607560" sldId="261"/>
            <ac:spMk id="22" creationId="{D0267B0D-94B2-423B-9A47-F6D2A99E8A0E}"/>
          </ac:spMkLst>
        </pc:spChg>
        <pc:spChg chg="add del mod">
          <ac:chgData name="Saurabh Purty" userId="662cb128c3451a07" providerId="LiveId" clId="{20FC1B65-7D9B-4934-AB2E-6515B2B4E878}" dt="2021-09-10T04:55:12.483" v="638" actId="478"/>
          <ac:spMkLst>
            <pc:docMk/>
            <pc:sldMk cId="992607560" sldId="261"/>
            <ac:spMk id="23" creationId="{67DCE34E-F0DB-4433-B253-D6CBCA8BB816}"/>
          </ac:spMkLst>
        </pc:spChg>
        <pc:spChg chg="add mod">
          <ac:chgData name="Saurabh Purty" userId="662cb128c3451a07" providerId="LiveId" clId="{20FC1B65-7D9B-4934-AB2E-6515B2B4E878}" dt="2021-09-10T04:55:13.418" v="639"/>
          <ac:spMkLst>
            <pc:docMk/>
            <pc:sldMk cId="992607560" sldId="261"/>
            <ac:spMk id="24" creationId="{572A6D99-E9EC-4A8A-8A30-700800EF4099}"/>
          </ac:spMkLst>
        </pc:spChg>
        <pc:picChg chg="add del mod">
          <ac:chgData name="Saurabh Purty" userId="662cb128c3451a07" providerId="LiveId" clId="{20FC1B65-7D9B-4934-AB2E-6515B2B4E878}" dt="2021-09-10T04:24:38.396" v="366" actId="21"/>
          <ac:picMkLst>
            <pc:docMk/>
            <pc:sldMk cId="992607560" sldId="261"/>
            <ac:picMk id="3" creationId="{5A933553-101D-4226-BF40-E45FB607BB52}"/>
          </ac:picMkLst>
        </pc:picChg>
        <pc:picChg chg="add mod">
          <ac:chgData name="Saurabh Purty" userId="662cb128c3451a07" providerId="LiveId" clId="{20FC1B65-7D9B-4934-AB2E-6515B2B4E878}" dt="2021-09-10T04:46:47.576" v="598" actId="14100"/>
          <ac:picMkLst>
            <pc:docMk/>
            <pc:sldMk cId="992607560" sldId="261"/>
            <ac:picMk id="17" creationId="{57A24365-4B99-4B7A-95B1-AF39CF7E3ACC}"/>
          </ac:picMkLst>
        </pc:picChg>
        <pc:picChg chg="add del mod">
          <ac:chgData name="Saurabh Purty" userId="662cb128c3451a07" providerId="LiveId" clId="{20FC1B65-7D9B-4934-AB2E-6515B2B4E878}" dt="2021-09-10T04:34:17.248" v="529" actId="478"/>
          <ac:picMkLst>
            <pc:docMk/>
            <pc:sldMk cId="992607560" sldId="261"/>
            <ac:picMk id="19" creationId="{97DFA30B-0590-42B1-86F4-8E8AB9973192}"/>
          </ac:picMkLst>
        </pc:picChg>
        <pc:picChg chg="add mod">
          <ac:chgData name="Saurabh Purty" userId="662cb128c3451a07" providerId="LiveId" clId="{20FC1B65-7D9B-4934-AB2E-6515B2B4E878}" dt="2021-09-10T04:34:54.680" v="534" actId="1076"/>
          <ac:picMkLst>
            <pc:docMk/>
            <pc:sldMk cId="992607560" sldId="261"/>
            <ac:picMk id="21" creationId="{6283B695-4409-44B2-8ABC-533AF71CAA59}"/>
          </ac:picMkLst>
        </pc:picChg>
      </pc:sldChg>
      <pc:sldChg chg="addSp delSp modSp add mod">
        <pc:chgData name="Saurabh Purty" userId="662cb128c3451a07" providerId="LiveId" clId="{20FC1B65-7D9B-4934-AB2E-6515B2B4E878}" dt="2021-09-10T04:55:20.017" v="642"/>
        <pc:sldMkLst>
          <pc:docMk/>
          <pc:sldMk cId="465242756" sldId="262"/>
        </pc:sldMkLst>
        <pc:spChg chg="add del mod">
          <ac:chgData name="Saurabh Purty" userId="662cb128c3451a07" providerId="LiveId" clId="{20FC1B65-7D9B-4934-AB2E-6515B2B4E878}" dt="2021-09-10T04:41:24.997" v="583" actId="478"/>
          <ac:spMkLst>
            <pc:docMk/>
            <pc:sldMk cId="465242756" sldId="262"/>
            <ac:spMk id="14" creationId="{0C57BE2B-A60D-49B7-80CA-E65B65A4BA91}"/>
          </ac:spMkLst>
        </pc:spChg>
        <pc:spChg chg="add del mod">
          <ac:chgData name="Saurabh Purty" userId="662cb128c3451a07" providerId="LiveId" clId="{20FC1B65-7D9B-4934-AB2E-6515B2B4E878}" dt="2021-09-10T04:41:23.034" v="582" actId="478"/>
          <ac:spMkLst>
            <pc:docMk/>
            <pc:sldMk cId="465242756" sldId="262"/>
            <ac:spMk id="15" creationId="{F200E209-4C92-43F9-83C1-CBAD48AD999F}"/>
          </ac:spMkLst>
        </pc:spChg>
        <pc:spChg chg="add del mod">
          <ac:chgData name="Saurabh Purty" userId="662cb128c3451a07" providerId="LiveId" clId="{20FC1B65-7D9B-4934-AB2E-6515B2B4E878}" dt="2021-09-10T04:52:34.411" v="616" actId="478"/>
          <ac:spMkLst>
            <pc:docMk/>
            <pc:sldMk cId="465242756" sldId="262"/>
            <ac:spMk id="16" creationId="{32C14AC5-1A1C-4D00-B182-AEEF151534F0}"/>
          </ac:spMkLst>
        </pc:spChg>
        <pc:spChg chg="add del mod">
          <ac:chgData name="Saurabh Purty" userId="662cb128c3451a07" providerId="LiveId" clId="{20FC1B65-7D9B-4934-AB2E-6515B2B4E878}" dt="2021-09-10T04:55:19.181" v="641" actId="478"/>
          <ac:spMkLst>
            <pc:docMk/>
            <pc:sldMk cId="465242756" sldId="262"/>
            <ac:spMk id="19" creationId="{246FD977-0449-42B0-BEF1-5E2961CFC74D}"/>
          </ac:spMkLst>
        </pc:spChg>
        <pc:spChg chg="add mod">
          <ac:chgData name="Saurabh Purty" userId="662cb128c3451a07" providerId="LiveId" clId="{20FC1B65-7D9B-4934-AB2E-6515B2B4E878}" dt="2021-09-10T04:55:20.017" v="642"/>
          <ac:spMkLst>
            <pc:docMk/>
            <pc:sldMk cId="465242756" sldId="262"/>
            <ac:spMk id="20" creationId="{B3FACC0C-DA37-4193-97EC-C3E7B9EA1653}"/>
          </ac:spMkLst>
        </pc:spChg>
        <pc:picChg chg="add mod">
          <ac:chgData name="Saurabh Purty" userId="662cb128c3451a07" providerId="LiveId" clId="{20FC1B65-7D9B-4934-AB2E-6515B2B4E878}" dt="2021-09-10T04:41:52.791" v="588" actId="1076"/>
          <ac:picMkLst>
            <pc:docMk/>
            <pc:sldMk cId="465242756" sldId="262"/>
            <ac:picMk id="3" creationId="{5E84154D-782B-48FD-A405-F1B77D6F9AD6}"/>
          </ac:picMkLst>
        </pc:picChg>
        <pc:picChg chg="add mod">
          <ac:chgData name="Saurabh Purty" userId="662cb128c3451a07" providerId="LiveId" clId="{20FC1B65-7D9B-4934-AB2E-6515B2B4E878}" dt="2021-09-10T04:42:22.064" v="593" actId="1076"/>
          <ac:picMkLst>
            <pc:docMk/>
            <pc:sldMk cId="465242756" sldId="262"/>
            <ac:picMk id="18" creationId="{12B01324-40DA-40B1-AF8A-02A827AA4105}"/>
          </ac:picMkLst>
        </pc:picChg>
      </pc:sldChg>
      <pc:sldChg chg="addSp delSp modSp add mod">
        <pc:chgData name="Saurabh Purty" userId="662cb128c3451a07" providerId="LiveId" clId="{20FC1B65-7D9B-4934-AB2E-6515B2B4E878}" dt="2021-09-10T04:55:27.234" v="645"/>
        <pc:sldMkLst>
          <pc:docMk/>
          <pc:sldMk cId="2413635366" sldId="263"/>
        </pc:sldMkLst>
        <pc:spChg chg="add del mod">
          <ac:chgData name="Saurabh Purty" userId="662cb128c3451a07" providerId="LiveId" clId="{20FC1B65-7D9B-4934-AB2E-6515B2B4E878}" dt="2021-09-10T04:55:26.350" v="644" actId="478"/>
          <ac:spMkLst>
            <pc:docMk/>
            <pc:sldMk cId="2413635366" sldId="263"/>
            <ac:spMk id="14" creationId="{A94DB011-49F5-462C-89F5-C7C66C92F9FC}"/>
          </ac:spMkLst>
        </pc:spChg>
        <pc:spChg chg="add mod">
          <ac:chgData name="Saurabh Purty" userId="662cb128c3451a07" providerId="LiveId" clId="{20FC1B65-7D9B-4934-AB2E-6515B2B4E878}" dt="2021-09-10T04:55:27.234" v="645"/>
          <ac:spMkLst>
            <pc:docMk/>
            <pc:sldMk cId="2413635366" sldId="263"/>
            <ac:spMk id="19" creationId="{AE33A413-410E-416E-8EB9-B7A6F069C985}"/>
          </ac:spMkLst>
        </pc:spChg>
        <pc:picChg chg="add del">
          <ac:chgData name="Saurabh Purty" userId="662cb128c3451a07" providerId="LiveId" clId="{20FC1B65-7D9B-4934-AB2E-6515B2B4E878}" dt="2021-09-10T04:46:31.130" v="595" actId="22"/>
          <ac:picMkLst>
            <pc:docMk/>
            <pc:sldMk cId="2413635366" sldId="263"/>
            <ac:picMk id="3" creationId="{AD0404E1-1173-40F8-95EA-4F9BA65E0B48}"/>
          </ac:picMkLst>
        </pc:picChg>
        <pc:picChg chg="add mod">
          <ac:chgData name="Saurabh Purty" userId="662cb128c3451a07" providerId="LiveId" clId="{20FC1B65-7D9B-4934-AB2E-6515B2B4E878}" dt="2021-09-10T04:47:18.406" v="600" actId="1076"/>
          <ac:picMkLst>
            <pc:docMk/>
            <pc:sldMk cId="2413635366" sldId="263"/>
            <ac:picMk id="16" creationId="{209AA924-68B7-4B23-A4E0-56BBEBCDF98A}"/>
          </ac:picMkLst>
        </pc:picChg>
        <pc:picChg chg="add mod">
          <ac:chgData name="Saurabh Purty" userId="662cb128c3451a07" providerId="LiveId" clId="{20FC1B65-7D9B-4934-AB2E-6515B2B4E878}" dt="2021-09-10T04:47:34.910" v="603" actId="1076"/>
          <ac:picMkLst>
            <pc:docMk/>
            <pc:sldMk cId="2413635366" sldId="263"/>
            <ac:picMk id="18" creationId="{CE17020D-6D8D-48CA-B32A-935285DFCC52}"/>
          </ac:picMkLst>
        </pc:picChg>
      </pc:sldChg>
      <pc:sldChg chg="addSp modSp add mod">
        <pc:chgData name="Saurabh Purty" userId="662cb128c3451a07" providerId="LiveId" clId="{20FC1B65-7D9B-4934-AB2E-6515B2B4E878}" dt="2021-09-10T04:57:54.259" v="655" actId="14100"/>
        <pc:sldMkLst>
          <pc:docMk/>
          <pc:sldMk cId="2428794490" sldId="264"/>
        </pc:sldMkLst>
        <pc:spChg chg="add mod">
          <ac:chgData name="Saurabh Purty" userId="662cb128c3451a07" providerId="LiveId" clId="{20FC1B65-7D9B-4934-AB2E-6515B2B4E878}" dt="2021-09-10T04:56:57.361" v="646"/>
          <ac:spMkLst>
            <pc:docMk/>
            <pc:sldMk cId="2428794490" sldId="264"/>
            <ac:spMk id="14" creationId="{4154C207-60CD-42B2-820E-0A4FAFEB9A85}"/>
          </ac:spMkLst>
        </pc:spChg>
        <pc:picChg chg="add mod">
          <ac:chgData name="Saurabh Purty" userId="662cb128c3451a07" providerId="LiveId" clId="{20FC1B65-7D9B-4934-AB2E-6515B2B4E878}" dt="2021-09-10T04:57:30.828" v="649" actId="1076"/>
          <ac:picMkLst>
            <pc:docMk/>
            <pc:sldMk cId="2428794490" sldId="264"/>
            <ac:picMk id="3" creationId="{1DA5836C-6914-47BF-9AB6-484FBC201C68}"/>
          </ac:picMkLst>
        </pc:picChg>
        <pc:picChg chg="add mod">
          <ac:chgData name="Saurabh Purty" userId="662cb128c3451a07" providerId="LiveId" clId="{20FC1B65-7D9B-4934-AB2E-6515B2B4E878}" dt="2021-09-10T04:57:54.259" v="655" actId="14100"/>
          <ac:picMkLst>
            <pc:docMk/>
            <pc:sldMk cId="2428794490" sldId="264"/>
            <ac:picMk id="16" creationId="{1CE2B7AD-0B2F-4F12-B3B3-49FA1CDFD90D}"/>
          </ac:picMkLst>
        </pc:picChg>
      </pc:sldChg>
      <pc:sldChg chg="add">
        <pc:chgData name="Saurabh Purty" userId="662cb128c3451a07" providerId="LiveId" clId="{20FC1B65-7D9B-4934-AB2E-6515B2B4E878}" dt="2021-09-10T04:06:43.423" v="69" actId="2890"/>
        <pc:sldMkLst>
          <pc:docMk/>
          <pc:sldMk cId="937746597" sldId="265"/>
        </pc:sldMkLst>
      </pc:sldChg>
      <pc:sldChg chg="add">
        <pc:chgData name="Saurabh Purty" userId="662cb128c3451a07" providerId="LiveId" clId="{20FC1B65-7D9B-4934-AB2E-6515B2B4E878}" dt="2021-09-10T04:06:46.411" v="70" actId="2890"/>
        <pc:sldMkLst>
          <pc:docMk/>
          <pc:sldMk cId="4076778825" sldId="266"/>
        </pc:sldMkLst>
      </pc:sldChg>
      <pc:sldChg chg="add">
        <pc:chgData name="Saurabh Purty" userId="662cb128c3451a07" providerId="LiveId" clId="{20FC1B65-7D9B-4934-AB2E-6515B2B4E878}" dt="2021-09-10T04:48:15.738" v="604" actId="2890"/>
        <pc:sldMkLst>
          <pc:docMk/>
          <pc:sldMk cId="2462373712" sldId="267"/>
        </pc:sldMkLst>
      </pc:sldChg>
      <pc:sldChg chg="add">
        <pc:chgData name="Saurabh Purty" userId="662cb128c3451a07" providerId="LiveId" clId="{20FC1B65-7D9B-4934-AB2E-6515B2B4E878}" dt="2021-09-10T04:48:18.468" v="605" actId="2890"/>
        <pc:sldMkLst>
          <pc:docMk/>
          <pc:sldMk cId="1831277096" sldId="268"/>
        </pc:sldMkLst>
      </pc:sldChg>
      <pc:sldChg chg="new del">
        <pc:chgData name="Saurabh Purty" userId="662cb128c3451a07" providerId="LiveId" clId="{20FC1B65-7D9B-4934-AB2E-6515B2B4E878}" dt="2021-09-10T04:48:21.854" v="607" actId="680"/>
        <pc:sldMkLst>
          <pc:docMk/>
          <pc:sldMk cId="793105298" sldId="269"/>
        </pc:sldMkLst>
      </pc:sldChg>
      <pc:sldChg chg="add">
        <pc:chgData name="Saurabh Purty" userId="662cb128c3451a07" providerId="LiveId" clId="{20FC1B65-7D9B-4934-AB2E-6515B2B4E878}" dt="2021-09-10T04:48:24.792" v="608" actId="2890"/>
        <pc:sldMkLst>
          <pc:docMk/>
          <pc:sldMk cId="1520036172" sldId="26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23F9D5-9844-4AF0-A79E-9C3774B8911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EBB6F39-59FF-41B4-B4B8-17896B60C2E2}">
      <dgm:prSet phldrT="[Text]"/>
      <dgm:spPr/>
      <dgm:t>
        <a:bodyPr/>
        <a:lstStyle/>
        <a:p>
          <a:r>
            <a:rPr lang="en-IN" dirty="0" smtClean="0"/>
            <a:t>1.</a:t>
          </a:r>
          <a:endParaRPr lang="en-IN" dirty="0"/>
        </a:p>
      </dgm:t>
    </dgm:pt>
    <dgm:pt modelId="{5EB468AB-E94B-4AE6-A4A1-4695644CF1DF}" type="parTrans" cxnId="{43003291-B51C-4F78-B4CA-AD56C7BE1BDA}">
      <dgm:prSet/>
      <dgm:spPr/>
      <dgm:t>
        <a:bodyPr/>
        <a:lstStyle/>
        <a:p>
          <a:endParaRPr lang="en-IN"/>
        </a:p>
      </dgm:t>
    </dgm:pt>
    <dgm:pt modelId="{0189794A-80D0-45CC-9048-B1EF25F58638}" type="sibTrans" cxnId="{43003291-B51C-4F78-B4CA-AD56C7BE1BDA}">
      <dgm:prSet/>
      <dgm:spPr/>
      <dgm:t>
        <a:bodyPr/>
        <a:lstStyle/>
        <a:p>
          <a:endParaRPr lang="en-IN"/>
        </a:p>
      </dgm:t>
    </dgm:pt>
    <dgm:pt modelId="{7F918A26-4CD8-45C6-86EC-EC5CC35BDF28}">
      <dgm:prSet phldrT="[Text]" custT="1"/>
      <dgm:spPr/>
      <dgm:t>
        <a:bodyPr/>
        <a:lstStyle/>
        <a:p>
          <a:r>
            <a:rPr lang="en-IN" sz="1800" dirty="0" smtClean="0"/>
            <a:t>Summary</a:t>
          </a:r>
          <a:endParaRPr lang="en-IN" sz="1800" dirty="0"/>
        </a:p>
      </dgm:t>
    </dgm:pt>
    <dgm:pt modelId="{1CF6F03C-98EF-491D-B9BF-8EAD5314FF6A}" type="parTrans" cxnId="{93AB8D66-1145-4BE8-AA81-020F1D933ADB}">
      <dgm:prSet/>
      <dgm:spPr/>
      <dgm:t>
        <a:bodyPr/>
        <a:lstStyle/>
        <a:p>
          <a:endParaRPr lang="en-IN"/>
        </a:p>
      </dgm:t>
    </dgm:pt>
    <dgm:pt modelId="{BB9395FC-CF58-4436-B665-137B3BD6CCD4}" type="sibTrans" cxnId="{93AB8D66-1145-4BE8-AA81-020F1D933ADB}">
      <dgm:prSet/>
      <dgm:spPr/>
      <dgm:t>
        <a:bodyPr/>
        <a:lstStyle/>
        <a:p>
          <a:endParaRPr lang="en-IN"/>
        </a:p>
      </dgm:t>
    </dgm:pt>
    <dgm:pt modelId="{454AEB2D-DEFD-43FE-80C2-0D85D8266A0C}">
      <dgm:prSet phldrT="[Text]"/>
      <dgm:spPr/>
      <dgm:t>
        <a:bodyPr/>
        <a:lstStyle/>
        <a:p>
          <a:r>
            <a:rPr lang="en-IN" dirty="0" smtClean="0"/>
            <a:t>2.</a:t>
          </a:r>
          <a:endParaRPr lang="en-IN" dirty="0"/>
        </a:p>
      </dgm:t>
    </dgm:pt>
    <dgm:pt modelId="{62FF115C-7040-414C-B439-6D57617E2A5F}" type="parTrans" cxnId="{FC9E9C61-7F18-47C4-A630-C7DF32BF96E1}">
      <dgm:prSet/>
      <dgm:spPr/>
      <dgm:t>
        <a:bodyPr/>
        <a:lstStyle/>
        <a:p>
          <a:endParaRPr lang="en-IN"/>
        </a:p>
      </dgm:t>
    </dgm:pt>
    <dgm:pt modelId="{9EAB85A8-7FA0-42FB-9C2B-82CC2B7A6648}" type="sibTrans" cxnId="{FC9E9C61-7F18-47C4-A630-C7DF32BF96E1}">
      <dgm:prSet/>
      <dgm:spPr/>
      <dgm:t>
        <a:bodyPr/>
        <a:lstStyle/>
        <a:p>
          <a:endParaRPr lang="en-IN"/>
        </a:p>
      </dgm:t>
    </dgm:pt>
    <dgm:pt modelId="{8B2E0A11-24DE-4905-AC72-500641237A23}">
      <dgm:prSet phldrT="[Text]" custT="1"/>
      <dgm:spPr/>
      <dgm:t>
        <a:bodyPr/>
        <a:lstStyle/>
        <a:p>
          <a:r>
            <a:rPr lang="en-IN" sz="1800" dirty="0" smtClean="0"/>
            <a:t>Problem Statement</a:t>
          </a:r>
          <a:endParaRPr lang="en-IN" sz="1800" dirty="0"/>
        </a:p>
      </dgm:t>
    </dgm:pt>
    <dgm:pt modelId="{B39FBAA4-44F5-4236-A814-A1B18442F2A8}" type="parTrans" cxnId="{9F908169-2CFE-4471-A1D5-7D61DCBF09BE}">
      <dgm:prSet/>
      <dgm:spPr/>
      <dgm:t>
        <a:bodyPr/>
        <a:lstStyle/>
        <a:p>
          <a:endParaRPr lang="en-IN"/>
        </a:p>
      </dgm:t>
    </dgm:pt>
    <dgm:pt modelId="{3E1B6E9C-6391-4E28-80D6-6192A27F4618}" type="sibTrans" cxnId="{9F908169-2CFE-4471-A1D5-7D61DCBF09BE}">
      <dgm:prSet/>
      <dgm:spPr/>
      <dgm:t>
        <a:bodyPr/>
        <a:lstStyle/>
        <a:p>
          <a:endParaRPr lang="en-IN"/>
        </a:p>
      </dgm:t>
    </dgm:pt>
    <dgm:pt modelId="{A6CFA559-FD79-47E8-9BBC-5A5A0FB04989}">
      <dgm:prSet phldrT="[Text]"/>
      <dgm:spPr/>
      <dgm:t>
        <a:bodyPr/>
        <a:lstStyle/>
        <a:p>
          <a:r>
            <a:rPr lang="en-IN" dirty="0" smtClean="0"/>
            <a:t>3.</a:t>
          </a:r>
          <a:endParaRPr lang="en-IN" dirty="0"/>
        </a:p>
      </dgm:t>
    </dgm:pt>
    <dgm:pt modelId="{EC10CD97-A1C2-423B-B524-09CEC938EDF4}" type="parTrans" cxnId="{4891C152-1E7C-4916-8425-77347890AC96}">
      <dgm:prSet/>
      <dgm:spPr/>
      <dgm:t>
        <a:bodyPr/>
        <a:lstStyle/>
        <a:p>
          <a:endParaRPr lang="en-IN"/>
        </a:p>
      </dgm:t>
    </dgm:pt>
    <dgm:pt modelId="{6BEF8F05-62E6-42B2-827D-D08561E78A4B}" type="sibTrans" cxnId="{4891C152-1E7C-4916-8425-77347890AC96}">
      <dgm:prSet/>
      <dgm:spPr/>
      <dgm:t>
        <a:bodyPr/>
        <a:lstStyle/>
        <a:p>
          <a:endParaRPr lang="en-IN"/>
        </a:p>
      </dgm:t>
    </dgm:pt>
    <dgm:pt modelId="{A3CD3D47-9722-415A-8241-8C9200DD5BC9}">
      <dgm:prSet phldrT="[Text]" custT="1"/>
      <dgm:spPr/>
      <dgm:t>
        <a:bodyPr/>
        <a:lstStyle/>
        <a:p>
          <a:r>
            <a:rPr lang="en-IN" sz="1800" dirty="0" smtClean="0"/>
            <a:t>Data Understanding and Merging</a:t>
          </a:r>
          <a:endParaRPr lang="en-IN" sz="1800" dirty="0"/>
        </a:p>
      </dgm:t>
    </dgm:pt>
    <dgm:pt modelId="{5913FBF8-A716-42E8-8496-BFEC498EC039}" type="parTrans" cxnId="{F1A15377-5716-469A-9298-D12E5F653481}">
      <dgm:prSet/>
      <dgm:spPr/>
      <dgm:t>
        <a:bodyPr/>
        <a:lstStyle/>
        <a:p>
          <a:endParaRPr lang="en-IN"/>
        </a:p>
      </dgm:t>
    </dgm:pt>
    <dgm:pt modelId="{91F1D5A6-5A3A-4B85-AE12-65F5E6F7D554}" type="sibTrans" cxnId="{F1A15377-5716-469A-9298-D12E5F653481}">
      <dgm:prSet/>
      <dgm:spPr/>
      <dgm:t>
        <a:bodyPr/>
        <a:lstStyle/>
        <a:p>
          <a:endParaRPr lang="en-IN"/>
        </a:p>
      </dgm:t>
    </dgm:pt>
    <dgm:pt modelId="{16B2EEA0-12B8-47F9-93A3-1ABC1631A337}">
      <dgm:prSet phldrT="[Text]" custT="1"/>
      <dgm:spPr/>
      <dgm:t>
        <a:bodyPr/>
        <a:lstStyle/>
        <a:p>
          <a:r>
            <a:rPr lang="en-IN" sz="1800" dirty="0" smtClean="0"/>
            <a:t>Data Cleaning</a:t>
          </a:r>
          <a:endParaRPr lang="en-IN" sz="1800" dirty="0"/>
        </a:p>
      </dgm:t>
    </dgm:pt>
    <dgm:pt modelId="{B59F4342-28CA-4A3A-B9E5-6DAF33E2EB02}" type="parTrans" cxnId="{30D3E70B-10F2-4CC1-909B-41F1CEBA4026}">
      <dgm:prSet/>
      <dgm:spPr/>
      <dgm:t>
        <a:bodyPr/>
        <a:lstStyle/>
        <a:p>
          <a:endParaRPr lang="en-IN"/>
        </a:p>
      </dgm:t>
    </dgm:pt>
    <dgm:pt modelId="{9F633483-5D0D-4017-A425-05CB0B5A8A9C}" type="sibTrans" cxnId="{30D3E70B-10F2-4CC1-909B-41F1CEBA4026}">
      <dgm:prSet/>
      <dgm:spPr/>
      <dgm:t>
        <a:bodyPr/>
        <a:lstStyle/>
        <a:p>
          <a:endParaRPr lang="en-IN"/>
        </a:p>
      </dgm:t>
    </dgm:pt>
    <dgm:pt modelId="{655BE66F-19A1-4F24-BAF9-C9821A6C0D58}" type="pres">
      <dgm:prSet presAssocID="{1C23F9D5-9844-4AF0-A79E-9C3774B8911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95E0190-5683-47D3-9A5B-AEA0D935D348}" type="pres">
      <dgm:prSet presAssocID="{1EBB6F39-59FF-41B4-B4B8-17896B60C2E2}" presName="composite" presStyleCnt="0"/>
      <dgm:spPr/>
    </dgm:pt>
    <dgm:pt modelId="{84F43BF0-01B7-4CCC-8002-DCE20A9285F7}" type="pres">
      <dgm:prSet presAssocID="{1EBB6F39-59FF-41B4-B4B8-17896B60C2E2}" presName="parentText" presStyleLbl="alignNode1" presStyleIdx="0" presStyleCnt="3" custLinFactNeighborX="4115" custLinFactNeighborY="-377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850F6E7-837D-47C7-97B0-FC35F79121D6}" type="pres">
      <dgm:prSet presAssocID="{1EBB6F39-59FF-41B4-B4B8-17896B60C2E2}" presName="descendantText" presStyleLbl="alignAcc1" presStyleIdx="0" presStyleCnt="3" custLinFactNeighborX="154" custLinFactNeighborY="-16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F6B7FC7-47AA-4578-B317-2E46CB856C62}" type="pres">
      <dgm:prSet presAssocID="{0189794A-80D0-45CC-9048-B1EF25F58638}" presName="sp" presStyleCnt="0"/>
      <dgm:spPr/>
    </dgm:pt>
    <dgm:pt modelId="{456A640E-60D9-4F5D-80FE-ECAF33C0F520}" type="pres">
      <dgm:prSet presAssocID="{454AEB2D-DEFD-43FE-80C2-0D85D8266A0C}" presName="composite" presStyleCnt="0"/>
      <dgm:spPr/>
    </dgm:pt>
    <dgm:pt modelId="{3955E501-E14E-43A3-842A-5885D48F8145}" type="pres">
      <dgm:prSet presAssocID="{454AEB2D-DEFD-43FE-80C2-0D85D8266A0C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99A24D6-E85F-4D1F-90BC-0EA97E41BA91}" type="pres">
      <dgm:prSet presAssocID="{454AEB2D-DEFD-43FE-80C2-0D85D8266A0C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2C80FF3-97A3-4003-BA0D-BF8E387AF121}" type="pres">
      <dgm:prSet presAssocID="{9EAB85A8-7FA0-42FB-9C2B-82CC2B7A6648}" presName="sp" presStyleCnt="0"/>
      <dgm:spPr/>
    </dgm:pt>
    <dgm:pt modelId="{4AC0B36E-209B-4CF7-8DE7-4AC050C9FE57}" type="pres">
      <dgm:prSet presAssocID="{A6CFA559-FD79-47E8-9BBC-5A5A0FB04989}" presName="composite" presStyleCnt="0"/>
      <dgm:spPr/>
    </dgm:pt>
    <dgm:pt modelId="{0790FCAC-578C-4BC0-BCBC-B296DC6B9E26}" type="pres">
      <dgm:prSet presAssocID="{A6CFA559-FD79-47E8-9BBC-5A5A0FB04989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E06A9F2-23A1-4B8B-9C89-A4CD4C05DEA8}" type="pres">
      <dgm:prSet presAssocID="{A6CFA559-FD79-47E8-9BBC-5A5A0FB04989}" presName="descendantText" presStyleLbl="alignAcc1" presStyleIdx="2" presStyleCnt="3" custLinFactNeighborX="146" custLinFactNeighborY="-41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891C152-1E7C-4916-8425-77347890AC96}" srcId="{1C23F9D5-9844-4AF0-A79E-9C3774B89117}" destId="{A6CFA559-FD79-47E8-9BBC-5A5A0FB04989}" srcOrd="2" destOrd="0" parTransId="{EC10CD97-A1C2-423B-B524-09CEC938EDF4}" sibTransId="{6BEF8F05-62E6-42B2-827D-D08561E78A4B}"/>
    <dgm:cxn modelId="{F1A15377-5716-469A-9298-D12E5F653481}" srcId="{A6CFA559-FD79-47E8-9BBC-5A5A0FB04989}" destId="{A3CD3D47-9722-415A-8241-8C9200DD5BC9}" srcOrd="0" destOrd="0" parTransId="{5913FBF8-A716-42E8-8496-BFEC498EC039}" sibTransId="{91F1D5A6-5A3A-4B85-AE12-65F5E6F7D554}"/>
    <dgm:cxn modelId="{05378FF0-9896-4513-AC48-D441555D48FB}" type="presOf" srcId="{7F918A26-4CD8-45C6-86EC-EC5CC35BDF28}" destId="{4850F6E7-837D-47C7-97B0-FC35F79121D6}" srcOrd="0" destOrd="0" presId="urn:microsoft.com/office/officeart/2005/8/layout/chevron2"/>
    <dgm:cxn modelId="{30D3E70B-10F2-4CC1-909B-41F1CEBA4026}" srcId="{A6CFA559-FD79-47E8-9BBC-5A5A0FB04989}" destId="{16B2EEA0-12B8-47F9-93A3-1ABC1631A337}" srcOrd="1" destOrd="0" parTransId="{B59F4342-28CA-4A3A-B9E5-6DAF33E2EB02}" sibTransId="{9F633483-5D0D-4017-A425-05CB0B5A8A9C}"/>
    <dgm:cxn modelId="{9F908169-2CFE-4471-A1D5-7D61DCBF09BE}" srcId="{454AEB2D-DEFD-43FE-80C2-0D85D8266A0C}" destId="{8B2E0A11-24DE-4905-AC72-500641237A23}" srcOrd="0" destOrd="0" parTransId="{B39FBAA4-44F5-4236-A814-A1B18442F2A8}" sibTransId="{3E1B6E9C-6391-4E28-80D6-6192A27F4618}"/>
    <dgm:cxn modelId="{93AB8D66-1145-4BE8-AA81-020F1D933ADB}" srcId="{1EBB6F39-59FF-41B4-B4B8-17896B60C2E2}" destId="{7F918A26-4CD8-45C6-86EC-EC5CC35BDF28}" srcOrd="0" destOrd="0" parTransId="{1CF6F03C-98EF-491D-B9BF-8EAD5314FF6A}" sibTransId="{BB9395FC-CF58-4436-B665-137B3BD6CCD4}"/>
    <dgm:cxn modelId="{8DF145EE-54D2-4EDA-8819-B663D43FD671}" type="presOf" srcId="{A6CFA559-FD79-47E8-9BBC-5A5A0FB04989}" destId="{0790FCAC-578C-4BC0-BCBC-B296DC6B9E26}" srcOrd="0" destOrd="0" presId="urn:microsoft.com/office/officeart/2005/8/layout/chevron2"/>
    <dgm:cxn modelId="{33DEF6A3-330F-4C0C-8214-30681E17659E}" type="presOf" srcId="{16B2EEA0-12B8-47F9-93A3-1ABC1631A337}" destId="{EE06A9F2-23A1-4B8B-9C89-A4CD4C05DEA8}" srcOrd="0" destOrd="1" presId="urn:microsoft.com/office/officeart/2005/8/layout/chevron2"/>
    <dgm:cxn modelId="{8DE55C76-3D1D-4E9C-B6CC-E4BBB4523F42}" type="presOf" srcId="{1EBB6F39-59FF-41B4-B4B8-17896B60C2E2}" destId="{84F43BF0-01B7-4CCC-8002-DCE20A9285F7}" srcOrd="0" destOrd="0" presId="urn:microsoft.com/office/officeart/2005/8/layout/chevron2"/>
    <dgm:cxn modelId="{43003291-B51C-4F78-B4CA-AD56C7BE1BDA}" srcId="{1C23F9D5-9844-4AF0-A79E-9C3774B89117}" destId="{1EBB6F39-59FF-41B4-B4B8-17896B60C2E2}" srcOrd="0" destOrd="0" parTransId="{5EB468AB-E94B-4AE6-A4A1-4695644CF1DF}" sibTransId="{0189794A-80D0-45CC-9048-B1EF25F58638}"/>
    <dgm:cxn modelId="{63C736D7-C1CE-41A9-8311-8096DA667334}" type="presOf" srcId="{1C23F9D5-9844-4AF0-A79E-9C3774B89117}" destId="{655BE66F-19A1-4F24-BAF9-C9821A6C0D58}" srcOrd="0" destOrd="0" presId="urn:microsoft.com/office/officeart/2005/8/layout/chevron2"/>
    <dgm:cxn modelId="{1D58FF73-7C1F-4102-A3D2-4A8B814ED891}" type="presOf" srcId="{8B2E0A11-24DE-4905-AC72-500641237A23}" destId="{799A24D6-E85F-4D1F-90BC-0EA97E41BA91}" srcOrd="0" destOrd="0" presId="urn:microsoft.com/office/officeart/2005/8/layout/chevron2"/>
    <dgm:cxn modelId="{A34B2578-2085-4785-98F5-19E30CADF6D9}" type="presOf" srcId="{454AEB2D-DEFD-43FE-80C2-0D85D8266A0C}" destId="{3955E501-E14E-43A3-842A-5885D48F8145}" srcOrd="0" destOrd="0" presId="urn:microsoft.com/office/officeart/2005/8/layout/chevron2"/>
    <dgm:cxn modelId="{7160D9AA-7C0F-45D2-8534-AE06880DE094}" type="presOf" srcId="{A3CD3D47-9722-415A-8241-8C9200DD5BC9}" destId="{EE06A9F2-23A1-4B8B-9C89-A4CD4C05DEA8}" srcOrd="0" destOrd="0" presId="urn:microsoft.com/office/officeart/2005/8/layout/chevron2"/>
    <dgm:cxn modelId="{FC9E9C61-7F18-47C4-A630-C7DF32BF96E1}" srcId="{1C23F9D5-9844-4AF0-A79E-9C3774B89117}" destId="{454AEB2D-DEFD-43FE-80C2-0D85D8266A0C}" srcOrd="1" destOrd="0" parTransId="{62FF115C-7040-414C-B439-6D57617E2A5F}" sibTransId="{9EAB85A8-7FA0-42FB-9C2B-82CC2B7A6648}"/>
    <dgm:cxn modelId="{B30F658F-5DB7-457D-ACD8-350D36EA3EF9}" type="presParOf" srcId="{655BE66F-19A1-4F24-BAF9-C9821A6C0D58}" destId="{F95E0190-5683-47D3-9A5B-AEA0D935D348}" srcOrd="0" destOrd="0" presId="urn:microsoft.com/office/officeart/2005/8/layout/chevron2"/>
    <dgm:cxn modelId="{2490909C-E8AA-414D-BF5E-884917E39FBE}" type="presParOf" srcId="{F95E0190-5683-47D3-9A5B-AEA0D935D348}" destId="{84F43BF0-01B7-4CCC-8002-DCE20A9285F7}" srcOrd="0" destOrd="0" presId="urn:microsoft.com/office/officeart/2005/8/layout/chevron2"/>
    <dgm:cxn modelId="{CC68CD46-6E8C-4FE9-B196-D7820E9C27B5}" type="presParOf" srcId="{F95E0190-5683-47D3-9A5B-AEA0D935D348}" destId="{4850F6E7-837D-47C7-97B0-FC35F79121D6}" srcOrd="1" destOrd="0" presId="urn:microsoft.com/office/officeart/2005/8/layout/chevron2"/>
    <dgm:cxn modelId="{7175E4EB-AB3F-4506-A897-F601F5B2FB17}" type="presParOf" srcId="{655BE66F-19A1-4F24-BAF9-C9821A6C0D58}" destId="{AF6B7FC7-47AA-4578-B317-2E46CB856C62}" srcOrd="1" destOrd="0" presId="urn:microsoft.com/office/officeart/2005/8/layout/chevron2"/>
    <dgm:cxn modelId="{0F1D0655-DC5C-4C72-80EA-D4E74D20166E}" type="presParOf" srcId="{655BE66F-19A1-4F24-BAF9-C9821A6C0D58}" destId="{456A640E-60D9-4F5D-80FE-ECAF33C0F520}" srcOrd="2" destOrd="0" presId="urn:microsoft.com/office/officeart/2005/8/layout/chevron2"/>
    <dgm:cxn modelId="{13E0376A-CB7D-48AD-81F1-EBCAAAA3FBE0}" type="presParOf" srcId="{456A640E-60D9-4F5D-80FE-ECAF33C0F520}" destId="{3955E501-E14E-43A3-842A-5885D48F8145}" srcOrd="0" destOrd="0" presId="urn:microsoft.com/office/officeart/2005/8/layout/chevron2"/>
    <dgm:cxn modelId="{D1EBD1C4-DAE5-41B1-854F-873C61B4FE1B}" type="presParOf" srcId="{456A640E-60D9-4F5D-80FE-ECAF33C0F520}" destId="{799A24D6-E85F-4D1F-90BC-0EA97E41BA91}" srcOrd="1" destOrd="0" presId="urn:microsoft.com/office/officeart/2005/8/layout/chevron2"/>
    <dgm:cxn modelId="{DEC29000-A433-4D87-B757-2ACC01814086}" type="presParOf" srcId="{655BE66F-19A1-4F24-BAF9-C9821A6C0D58}" destId="{A2C80FF3-97A3-4003-BA0D-BF8E387AF121}" srcOrd="3" destOrd="0" presId="urn:microsoft.com/office/officeart/2005/8/layout/chevron2"/>
    <dgm:cxn modelId="{D3206357-9E22-4956-86C9-FA7DC5CEF483}" type="presParOf" srcId="{655BE66F-19A1-4F24-BAF9-C9821A6C0D58}" destId="{4AC0B36E-209B-4CF7-8DE7-4AC050C9FE57}" srcOrd="4" destOrd="0" presId="urn:microsoft.com/office/officeart/2005/8/layout/chevron2"/>
    <dgm:cxn modelId="{CFA9101E-0268-430C-BA37-C7F7BC7ECD05}" type="presParOf" srcId="{4AC0B36E-209B-4CF7-8DE7-4AC050C9FE57}" destId="{0790FCAC-578C-4BC0-BCBC-B296DC6B9E26}" srcOrd="0" destOrd="0" presId="urn:microsoft.com/office/officeart/2005/8/layout/chevron2"/>
    <dgm:cxn modelId="{499848E9-710C-4FC7-A0C5-A803427C5390}" type="presParOf" srcId="{4AC0B36E-209B-4CF7-8DE7-4AC050C9FE57}" destId="{EE06A9F2-23A1-4B8B-9C89-A4CD4C05DEA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43BF0-01B7-4CCC-8002-DCE20A9285F7}">
      <dsp:nvSpPr>
        <dsp:cNvPr id="0" name=""/>
        <dsp:cNvSpPr/>
      </dsp:nvSpPr>
      <dsp:spPr>
        <a:xfrm rot="5400000">
          <a:off x="-101140" y="125179"/>
          <a:ext cx="834529" cy="584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1.</a:t>
          </a:r>
          <a:endParaRPr lang="en-IN" sz="1600" kern="1200" dirty="0"/>
        </a:p>
      </dsp:txBody>
      <dsp:txXfrm rot="-5400000">
        <a:off x="24040" y="292084"/>
        <a:ext cx="584170" cy="250359"/>
      </dsp:txXfrm>
    </dsp:sp>
    <dsp:sp modelId="{4850F6E7-837D-47C7-97B0-FC35F79121D6}">
      <dsp:nvSpPr>
        <dsp:cNvPr id="0" name=""/>
        <dsp:cNvSpPr/>
      </dsp:nvSpPr>
      <dsp:spPr>
        <a:xfrm rot="5400000">
          <a:off x="2427513" y="-1842106"/>
          <a:ext cx="542444" cy="42291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Summary</a:t>
          </a:r>
          <a:endParaRPr lang="en-IN" sz="1800" kern="1200" dirty="0"/>
        </a:p>
      </dsp:txBody>
      <dsp:txXfrm rot="-5400000">
        <a:off x="584170" y="27717"/>
        <a:ext cx="4202650" cy="489484"/>
      </dsp:txXfrm>
    </dsp:sp>
    <dsp:sp modelId="{3955E501-E14E-43A3-842A-5885D48F8145}">
      <dsp:nvSpPr>
        <dsp:cNvPr id="0" name=""/>
        <dsp:cNvSpPr/>
      </dsp:nvSpPr>
      <dsp:spPr>
        <a:xfrm rot="5400000">
          <a:off x="-125179" y="786595"/>
          <a:ext cx="834529" cy="584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2.</a:t>
          </a:r>
          <a:endParaRPr lang="en-IN" sz="1600" kern="1200" dirty="0"/>
        </a:p>
      </dsp:txBody>
      <dsp:txXfrm rot="-5400000">
        <a:off x="1" y="953500"/>
        <a:ext cx="584170" cy="250359"/>
      </dsp:txXfrm>
    </dsp:sp>
    <dsp:sp modelId="{799A24D6-E85F-4D1F-90BC-0EA97E41BA91}">
      <dsp:nvSpPr>
        <dsp:cNvPr id="0" name=""/>
        <dsp:cNvSpPr/>
      </dsp:nvSpPr>
      <dsp:spPr>
        <a:xfrm rot="5400000">
          <a:off x="2427513" y="-1181927"/>
          <a:ext cx="542444" cy="42291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Problem Statement</a:t>
          </a:r>
          <a:endParaRPr lang="en-IN" sz="1800" kern="1200" dirty="0"/>
        </a:p>
      </dsp:txBody>
      <dsp:txXfrm rot="-5400000">
        <a:off x="584170" y="687896"/>
        <a:ext cx="4202650" cy="489484"/>
      </dsp:txXfrm>
    </dsp:sp>
    <dsp:sp modelId="{0790FCAC-578C-4BC0-BCBC-B296DC6B9E26}">
      <dsp:nvSpPr>
        <dsp:cNvPr id="0" name=""/>
        <dsp:cNvSpPr/>
      </dsp:nvSpPr>
      <dsp:spPr>
        <a:xfrm rot="5400000">
          <a:off x="-125179" y="1445873"/>
          <a:ext cx="834529" cy="584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3.</a:t>
          </a:r>
          <a:endParaRPr lang="en-IN" sz="1600" kern="1200" dirty="0"/>
        </a:p>
      </dsp:txBody>
      <dsp:txXfrm rot="-5400000">
        <a:off x="1" y="1612778"/>
        <a:ext cx="584170" cy="250359"/>
      </dsp:txXfrm>
    </dsp:sp>
    <dsp:sp modelId="{EE06A9F2-23A1-4B8B-9C89-A4CD4C05DEA8}">
      <dsp:nvSpPr>
        <dsp:cNvPr id="0" name=""/>
        <dsp:cNvSpPr/>
      </dsp:nvSpPr>
      <dsp:spPr>
        <a:xfrm rot="5400000">
          <a:off x="2427513" y="-524900"/>
          <a:ext cx="542444" cy="42291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Data Understanding and Merging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Data Cleaning</a:t>
          </a:r>
          <a:endParaRPr lang="en-IN" sz="1800" kern="1200" dirty="0"/>
        </a:p>
      </dsp:txBody>
      <dsp:txXfrm rot="-5400000">
        <a:off x="584170" y="1344923"/>
        <a:ext cx="4202650" cy="489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606405-C097-473F-A651-F2C737FFA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FF29ACB-92F8-4DE8-8B53-7E34C151B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BDF7D2-8A22-4824-9D7B-24C49425A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D06B-14AC-46A2-9634-4FFB020A8E2A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8C11B8-CEEF-4CC4-B681-FAE7D50B2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509D1A-97E9-42AB-BB2A-B04148E30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976B-44EB-48C1-9B90-AD74BC414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30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CF0145-A124-4B46-8B68-784CFEBB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8EE5056-716D-473B-A893-D1B998DEA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AFA7D8-9163-4079-82A1-FE2C6C407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D06B-14AC-46A2-9634-4FFB020A8E2A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AAD37F-96A0-4BA1-A34B-014AABB8E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C0B24A-538A-4ED4-B25D-E0DD247B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976B-44EB-48C1-9B90-AD74BC414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56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D18E62F-7DE4-4110-A9FD-3EE8EB500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68F2463-8F71-4773-A7DC-AC760882F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D48A6D-54FE-47D2-A075-7D346A14B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D06B-14AC-46A2-9634-4FFB020A8E2A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643AF1-B674-4950-8684-66DC1082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14E9E5-00F4-49C1-BC96-DA530262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976B-44EB-48C1-9B90-AD74BC414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47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7A371F-7336-44EB-B1F9-50FB8D2C5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256DDA-7A36-4A36-833E-A7804F473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C50164-2356-46A8-8759-CE5E2CB15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D06B-14AC-46A2-9634-4FFB020A8E2A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DF23C4-CA8B-4E60-9119-1BD2A493B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1BF884F-581B-4764-9D2B-B6A73A1AE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976B-44EB-48C1-9B90-AD74BC414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18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1A6868-2628-4B8D-B0E5-BC7FE27FA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EBE91AA-EDA8-4B67-B58D-0FCDC0DE2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D9CEDF-5C0D-4B82-91A0-CA71DA9B1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D06B-14AC-46A2-9634-4FFB020A8E2A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3D4372-DE14-42F8-A682-DADE901E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1D4ABF-12D5-4060-92FA-52C21A270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976B-44EB-48C1-9B90-AD74BC414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09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5B040F-CDB5-4713-B248-0E9D6B65B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F67134-81F7-48AC-8DEE-9B492FE38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F098D4D-C970-47C6-BA91-D2F9485EB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7A181D5-E68A-41B8-8D58-F96312027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D06B-14AC-46A2-9634-4FFB020A8E2A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6422601-55F8-4249-8445-11576DA16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E70D59B-B3C6-405B-A1F0-475F6F8D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976B-44EB-48C1-9B90-AD74BC414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36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2D0578-395F-468D-8B99-DC20EC446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EAA948-D165-43BD-93E4-04DDC94DA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CCEE2CE-A906-4C91-B015-83EFA02E7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3099F45-6ED4-4DAF-9C04-521E92090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FC9F2E-1C60-4BA9-83C1-726221902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F2BDFC0-DAEC-4C03-89DA-67E87712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D06B-14AC-46A2-9634-4FFB020A8E2A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8EC7E66-2F31-4293-A10B-B2913431C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D0E2BF2-F47E-44DB-8B15-24080EF3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976B-44EB-48C1-9B90-AD74BC414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01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1FF14A-38FA-42AF-B776-3A2F39268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737EB57-BBC4-45BC-BE53-26DD77AD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D06B-14AC-46A2-9634-4FFB020A8E2A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DE02EF8-D544-43F6-9335-DC133BF85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ADAE9CC-D96C-49A0-8930-28BCFCA6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976B-44EB-48C1-9B90-AD74BC414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39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5DA9219-466C-4682-A4A6-F2F88D2CE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D06B-14AC-46A2-9634-4FFB020A8E2A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8170341-FC7E-462F-9C3A-16CE90046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FAFFB85-D7E4-4BAB-B251-5FB3004E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976B-44EB-48C1-9B90-AD74BC414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36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66BDF1-9BD5-47D4-BB3B-062E09DFF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7E8811-0772-4A90-ADAC-E995A0C80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B49E31D-F292-499A-913E-40F849851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56EAF33-BCC6-41C5-B4BF-F3E4EECF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D06B-14AC-46A2-9634-4FFB020A8E2A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66772CA-DEFF-4138-A468-95AA45B9D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3E1ABAC-5D45-4049-B177-471E2F4D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976B-44EB-48C1-9B90-AD74BC414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59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FF48B2-4280-4694-A476-CDD0C68EF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58EEA54-04AD-46B5-9B5B-A19F99756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61219DA-B560-418C-BB3D-718AE2DDD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E9E0135-CFEA-4575-825B-99DC2735D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D06B-14AC-46A2-9634-4FFB020A8E2A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2AC66CD-BD2D-4AFF-B3EB-A213FC7C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D446A64-E114-4E5D-91AB-95153E42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976B-44EB-48C1-9B90-AD74BC414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43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E46A1A2-41B4-4DD7-AB59-7BA649146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11CFB59-923B-415D-A02C-6D5A63827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9CF267-4F8F-493B-847F-767190FB4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9D06B-14AC-46A2-9634-4FFB020A8E2A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3B0A54-F222-49C1-809E-7DA187C5E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3BB270-9A40-4AC1-BCC1-50715EF8C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F976B-44EB-48C1-9B90-AD74BC414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51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2.sv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11" Type="http://schemas.openxmlformats.org/officeDocument/2006/relationships/image" Target="../media/image16.jpeg"/><Relationship Id="rId5" Type="http://schemas.microsoft.com/office/2007/relationships/hdphoto" Target="../media/hdphoto1.wdp"/><Relationship Id="rId10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19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diagramColors" Target="../diagrams/colors1.xml"/><Relationship Id="rId3" Type="http://schemas.openxmlformats.org/officeDocument/2006/relationships/image" Target="../media/image2.svg"/><Relationship Id="rId7" Type="http://schemas.openxmlformats.org/officeDocument/2006/relationships/image" Target="../media/image5.svg"/><Relationship Id="rId12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diagramLayout" Target="../diagrams/layout1.xml"/><Relationship Id="rId5" Type="http://schemas.microsoft.com/office/2007/relationships/hdphoto" Target="../media/hdphoto1.wdp"/><Relationship Id="rId10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6.jpe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433587C0-A363-463C-8E18-9A015D527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216189" y="136256"/>
            <a:ext cx="2781936" cy="556386"/>
          </a:xfrm>
          <a:prstGeom prst="rect">
            <a:avLst/>
          </a:prstGeom>
        </p:spPr>
      </p:pic>
      <p:pic>
        <p:nvPicPr>
          <p:cNvPr id="4" name="Picture 2" descr="Indian Institute of Management Indore - Wikipedia">
            <a:extLst>
              <a:ext uri="{FF2B5EF4-FFF2-40B4-BE49-F238E27FC236}">
                <a16:creationId xmlns:a16="http://schemas.microsoft.com/office/drawing/2014/main" xmlns="" id="{C5FAF861-6D8D-456E-B5CA-FC274067F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5" y="134944"/>
            <a:ext cx="1004629" cy="111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CF194992-EECD-449F-8766-1CC6763764E4}"/>
              </a:ext>
            </a:extLst>
          </p:cNvPr>
          <p:cNvGrpSpPr/>
          <p:nvPr/>
        </p:nvGrpSpPr>
        <p:grpSpPr>
          <a:xfrm>
            <a:off x="10804325" y="693954"/>
            <a:ext cx="1085406" cy="556386"/>
            <a:chOff x="10147990" y="571288"/>
            <a:chExt cx="1269488" cy="627852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xmlns="" id="{E754F965-4299-48B5-BB93-2A210B25F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0242466" y="832220"/>
              <a:ext cx="1175012" cy="36692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C255A60D-204C-4172-A1DD-DA334FC3CBA3}"/>
                </a:ext>
              </a:extLst>
            </p:cNvPr>
            <p:cNvSpPr txBox="1"/>
            <p:nvPr/>
          </p:nvSpPr>
          <p:spPr>
            <a:xfrm>
              <a:off x="10147990" y="571288"/>
              <a:ext cx="1192805" cy="312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Part of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7A03607-AD6C-4FDF-B6DA-F5C49A90DF8D}"/>
              </a:ext>
            </a:extLst>
          </p:cNvPr>
          <p:cNvSpPr txBox="1"/>
          <p:nvPr/>
        </p:nvSpPr>
        <p:spPr>
          <a:xfrm>
            <a:off x="1578811" y="1419674"/>
            <a:ext cx="97354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Brazilian E-Commerce Data Analysis and Prediction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B9DE06A-60F2-40AB-AF3B-01664ADD34B6}"/>
              </a:ext>
            </a:extLst>
          </p:cNvPr>
          <p:cNvSpPr txBox="1"/>
          <p:nvPr/>
        </p:nvSpPr>
        <p:spPr>
          <a:xfrm>
            <a:off x="1578810" y="2266922"/>
            <a:ext cx="8208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Program in Business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Analytics(IPBA)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Capstone Project Showcase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66AE0134-AB03-48DA-8D17-4D3E6B1F96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811" y="3459705"/>
            <a:ext cx="7562545" cy="21960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B350625-BCAA-49A4-AEAC-D76E7B37610E}"/>
              </a:ext>
            </a:extLst>
          </p:cNvPr>
          <p:cNvSpPr txBox="1"/>
          <p:nvPr/>
        </p:nvSpPr>
        <p:spPr>
          <a:xfrm>
            <a:off x="9180201" y="4284065"/>
            <a:ext cx="56358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	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/>
              <a:t>- </a:t>
            </a:r>
            <a:r>
              <a:rPr lang="en-IN" dirty="0" err="1" smtClean="0"/>
              <a:t>Alekya</a:t>
            </a:r>
            <a:r>
              <a:rPr lang="en-IN" dirty="0" smtClean="0"/>
              <a:t> </a:t>
            </a:r>
            <a:r>
              <a:rPr lang="en-IN" dirty="0" err="1"/>
              <a:t>Avula</a:t>
            </a:r>
            <a:endParaRPr lang="en-IN" dirty="0"/>
          </a:p>
          <a:p>
            <a:r>
              <a:rPr lang="en-IN" dirty="0" smtClean="0"/>
              <a:t>- </a:t>
            </a:r>
            <a:r>
              <a:rPr lang="en-IN" dirty="0" err="1" smtClean="0"/>
              <a:t>Saurabh</a:t>
            </a:r>
            <a:r>
              <a:rPr lang="en-IN" dirty="0" smtClean="0"/>
              <a:t> </a:t>
            </a:r>
            <a:r>
              <a:rPr lang="en-IN" dirty="0" err="1"/>
              <a:t>Purty</a:t>
            </a:r>
            <a:endParaRPr lang="en-IN" dirty="0"/>
          </a:p>
          <a:p>
            <a:r>
              <a:rPr lang="en-IN" dirty="0" smtClean="0"/>
              <a:t>- </a:t>
            </a:r>
            <a:r>
              <a:rPr lang="en-IN" dirty="0" err="1" smtClean="0"/>
              <a:t>Alpesh</a:t>
            </a:r>
            <a:r>
              <a:rPr lang="en-IN" dirty="0" smtClean="0"/>
              <a:t> </a:t>
            </a:r>
            <a:r>
              <a:rPr lang="en-IN" dirty="0" err="1"/>
              <a:t>Gorde</a:t>
            </a:r>
            <a:endParaRPr lang="en-IN" dirty="0"/>
          </a:p>
          <a:p>
            <a:r>
              <a:rPr lang="en-IN" dirty="0" smtClean="0"/>
              <a:t>- Manoj </a:t>
            </a:r>
            <a:r>
              <a:rPr lang="en-IN" dirty="0" err="1"/>
              <a:t>Gunda</a:t>
            </a:r>
            <a:endParaRPr lang="en-IN" dirty="0"/>
          </a:p>
          <a:p>
            <a:r>
              <a:rPr lang="en-IN" dirty="0" smtClean="0"/>
              <a:t>- </a:t>
            </a:r>
            <a:r>
              <a:rPr lang="en-IN" dirty="0" err="1" smtClean="0"/>
              <a:t>Arun</a:t>
            </a:r>
            <a:r>
              <a:rPr lang="en-IN" dirty="0" smtClean="0"/>
              <a:t> </a:t>
            </a:r>
            <a:r>
              <a:rPr lang="en-IN" dirty="0"/>
              <a:t>Kumar</a:t>
            </a:r>
          </a:p>
          <a:p>
            <a:r>
              <a:rPr lang="en-IN" dirty="0" smtClean="0"/>
              <a:t>- </a:t>
            </a:r>
            <a:r>
              <a:rPr lang="en-IN" dirty="0" err="1" smtClean="0"/>
              <a:t>Jatin</a:t>
            </a:r>
            <a:r>
              <a:rPr lang="en-IN" dirty="0" smtClean="0"/>
              <a:t> </a:t>
            </a:r>
            <a:r>
              <a:rPr lang="en-IN" dirty="0" err="1"/>
              <a:t>Labhi</a:t>
            </a:r>
            <a:endParaRPr lang="en-IN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27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433587C0-A363-463C-8E18-9A015D527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216189" y="136256"/>
            <a:ext cx="2781936" cy="556386"/>
          </a:xfrm>
          <a:prstGeom prst="rect">
            <a:avLst/>
          </a:prstGeom>
        </p:spPr>
      </p:pic>
      <p:pic>
        <p:nvPicPr>
          <p:cNvPr id="4" name="Picture 2" descr="Indian Institute of Management Indore - Wikipedia">
            <a:extLst>
              <a:ext uri="{FF2B5EF4-FFF2-40B4-BE49-F238E27FC236}">
                <a16:creationId xmlns:a16="http://schemas.microsoft.com/office/drawing/2014/main" xmlns="" id="{C5FAF861-6D8D-456E-B5CA-FC274067F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5" y="134944"/>
            <a:ext cx="1004629" cy="111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CF194992-EECD-449F-8766-1CC6763764E4}"/>
              </a:ext>
            </a:extLst>
          </p:cNvPr>
          <p:cNvGrpSpPr/>
          <p:nvPr/>
        </p:nvGrpSpPr>
        <p:grpSpPr>
          <a:xfrm>
            <a:off x="10804325" y="693954"/>
            <a:ext cx="1085406" cy="556386"/>
            <a:chOff x="10147990" y="571288"/>
            <a:chExt cx="1269488" cy="627852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xmlns="" id="{E754F965-4299-48B5-BB93-2A210B25F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0242466" y="832220"/>
              <a:ext cx="1175012" cy="36692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C255A60D-204C-4172-A1DD-DA334FC3CBA3}"/>
                </a:ext>
              </a:extLst>
            </p:cNvPr>
            <p:cNvSpPr txBox="1"/>
            <p:nvPr/>
          </p:nvSpPr>
          <p:spPr>
            <a:xfrm>
              <a:off x="10147990" y="571288"/>
              <a:ext cx="1192805" cy="312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Part of</a:t>
              </a:r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2F93997D-F05F-4840-841A-A7097A165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090076" y="6317805"/>
            <a:ext cx="2725194" cy="40681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D2B7FD5-ACC8-4F84-A314-62F1897A45AB}"/>
              </a:ext>
            </a:extLst>
          </p:cNvPr>
          <p:cNvGrpSpPr/>
          <p:nvPr/>
        </p:nvGrpSpPr>
        <p:grpSpPr>
          <a:xfrm>
            <a:off x="376730" y="6299850"/>
            <a:ext cx="10528875" cy="434026"/>
            <a:chOff x="376730" y="6299850"/>
            <a:chExt cx="10528875" cy="43402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E0807759-8A68-4647-A253-DECBA0A1CBBD}"/>
                </a:ext>
              </a:extLst>
            </p:cNvPr>
            <p:cNvCxnSpPr>
              <a:cxnSpLocks/>
            </p:cNvCxnSpPr>
            <p:nvPr/>
          </p:nvCxnSpPr>
          <p:spPr>
            <a:xfrm>
              <a:off x="3161712" y="6544331"/>
              <a:ext cx="58685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1BBBDAE9-A744-4A77-B4FC-9836A01A759D}"/>
                </a:ext>
              </a:extLst>
            </p:cNvPr>
            <p:cNvSpPr txBox="1"/>
            <p:nvPr/>
          </p:nvSpPr>
          <p:spPr>
            <a:xfrm>
              <a:off x="376730" y="6405832"/>
              <a:ext cx="28637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sz="1200" b="0" i="0" kern="1200" dirty="0">
                  <a:effectLst/>
                  <a:latin typeface="+mn-lt"/>
                  <a:ea typeface="+mn-ea"/>
                  <a:cs typeface="+mn-cs"/>
                </a:rPr>
                <a:t>© 2021 Jigsaw Academy Education Pvt Ltd.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A3068C16-41CB-4161-9366-B02C66382AC9}"/>
                </a:ext>
              </a:extLst>
            </p:cNvPr>
            <p:cNvCxnSpPr>
              <a:cxnSpLocks/>
            </p:cNvCxnSpPr>
            <p:nvPr/>
          </p:nvCxnSpPr>
          <p:spPr>
            <a:xfrm>
              <a:off x="10905605" y="6299850"/>
              <a:ext cx="0" cy="43402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5914216-1F96-454F-BFB6-083F857DD9B5}"/>
              </a:ext>
            </a:extLst>
          </p:cNvPr>
          <p:cNvSpPr txBox="1"/>
          <p:nvPr/>
        </p:nvSpPr>
        <p:spPr>
          <a:xfrm>
            <a:off x="2607016" y="764596"/>
            <a:ext cx="6483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ound Same Side Corner Rectangle 4"/>
          <p:cNvSpPr/>
          <p:nvPr/>
        </p:nvSpPr>
        <p:spPr>
          <a:xfrm>
            <a:off x="3947578" y="4210134"/>
            <a:ext cx="4233341" cy="46488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1430" rIns="11430" bIns="11430" numCol="1" spcCol="1270" anchor="ctr" anchorCtr="0">
            <a:noAutofit/>
          </a:bodyPr>
          <a:lstStyle/>
          <a:p>
            <a:pPr marL="0" lvl="1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IN" sz="1800" kern="1200" dirty="0"/>
          </a:p>
        </p:txBody>
      </p:sp>
      <p:sp>
        <p:nvSpPr>
          <p:cNvPr id="15" name="Subtitle 14"/>
          <p:cNvSpPr>
            <a:spLocks noGrp="1"/>
          </p:cNvSpPr>
          <p:nvPr>
            <p:ph type="body" idx="1"/>
          </p:nvPr>
        </p:nvSpPr>
        <p:spPr>
          <a:xfrm>
            <a:off x="831850" y="1478784"/>
            <a:ext cx="10515600" cy="4610867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Which are top 10 categories?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81142" y="3287767"/>
            <a:ext cx="443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latin typeface="Times New Roman" pitchFamily="18" charset="0"/>
                <a:cs typeface="Times New Roman" pitchFamily="18" charset="0"/>
              </a:rPr>
              <a:t>Bed_bath_table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category is the top selling category.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12B01324-40DA-40B1-AF8A-02A827AA41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14" y="2347560"/>
            <a:ext cx="6477127" cy="331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8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433587C0-A363-463C-8E18-9A015D527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216189" y="136256"/>
            <a:ext cx="2781936" cy="556386"/>
          </a:xfrm>
          <a:prstGeom prst="rect">
            <a:avLst/>
          </a:prstGeom>
        </p:spPr>
      </p:pic>
      <p:pic>
        <p:nvPicPr>
          <p:cNvPr id="4" name="Picture 2" descr="Indian Institute of Management Indore - Wikipedia">
            <a:extLst>
              <a:ext uri="{FF2B5EF4-FFF2-40B4-BE49-F238E27FC236}">
                <a16:creationId xmlns:a16="http://schemas.microsoft.com/office/drawing/2014/main" xmlns="" id="{C5FAF861-6D8D-456E-B5CA-FC274067F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5" y="134944"/>
            <a:ext cx="1004629" cy="111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CF194992-EECD-449F-8766-1CC6763764E4}"/>
              </a:ext>
            </a:extLst>
          </p:cNvPr>
          <p:cNvGrpSpPr/>
          <p:nvPr/>
        </p:nvGrpSpPr>
        <p:grpSpPr>
          <a:xfrm>
            <a:off x="10804325" y="693954"/>
            <a:ext cx="1085406" cy="556386"/>
            <a:chOff x="10147990" y="571288"/>
            <a:chExt cx="1269488" cy="627852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xmlns="" id="{E754F965-4299-48B5-BB93-2A210B25F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0242466" y="832220"/>
              <a:ext cx="1175012" cy="36692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C255A60D-204C-4172-A1DD-DA334FC3CBA3}"/>
                </a:ext>
              </a:extLst>
            </p:cNvPr>
            <p:cNvSpPr txBox="1"/>
            <p:nvPr/>
          </p:nvSpPr>
          <p:spPr>
            <a:xfrm>
              <a:off x="10147990" y="571288"/>
              <a:ext cx="1192805" cy="312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Part of</a:t>
              </a:r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2F93997D-F05F-4840-841A-A7097A165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090076" y="6317805"/>
            <a:ext cx="2725194" cy="40681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D2B7FD5-ACC8-4F84-A314-62F1897A45AB}"/>
              </a:ext>
            </a:extLst>
          </p:cNvPr>
          <p:cNvGrpSpPr/>
          <p:nvPr/>
        </p:nvGrpSpPr>
        <p:grpSpPr>
          <a:xfrm>
            <a:off x="376730" y="6299850"/>
            <a:ext cx="10528875" cy="434026"/>
            <a:chOff x="376730" y="6299850"/>
            <a:chExt cx="10528875" cy="43402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E0807759-8A68-4647-A253-DECBA0A1CBBD}"/>
                </a:ext>
              </a:extLst>
            </p:cNvPr>
            <p:cNvCxnSpPr>
              <a:cxnSpLocks/>
            </p:cNvCxnSpPr>
            <p:nvPr/>
          </p:nvCxnSpPr>
          <p:spPr>
            <a:xfrm>
              <a:off x="3161712" y="6544331"/>
              <a:ext cx="58685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1BBBDAE9-A744-4A77-B4FC-9836A01A759D}"/>
                </a:ext>
              </a:extLst>
            </p:cNvPr>
            <p:cNvSpPr txBox="1"/>
            <p:nvPr/>
          </p:nvSpPr>
          <p:spPr>
            <a:xfrm>
              <a:off x="376730" y="6405832"/>
              <a:ext cx="28637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sz="1200" b="0" i="0" kern="1200" dirty="0">
                  <a:effectLst/>
                  <a:latin typeface="+mn-lt"/>
                  <a:ea typeface="+mn-ea"/>
                  <a:cs typeface="+mn-cs"/>
                </a:rPr>
                <a:t>© 2021 Jigsaw Academy Education Pvt Ltd.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A3068C16-41CB-4161-9366-B02C66382AC9}"/>
                </a:ext>
              </a:extLst>
            </p:cNvPr>
            <p:cNvCxnSpPr>
              <a:cxnSpLocks/>
            </p:cNvCxnSpPr>
            <p:nvPr/>
          </p:nvCxnSpPr>
          <p:spPr>
            <a:xfrm>
              <a:off x="10905605" y="6299850"/>
              <a:ext cx="0" cy="43402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5914216-1F96-454F-BFB6-083F857DD9B5}"/>
              </a:ext>
            </a:extLst>
          </p:cNvPr>
          <p:cNvSpPr txBox="1"/>
          <p:nvPr/>
        </p:nvSpPr>
        <p:spPr>
          <a:xfrm>
            <a:off x="2607016" y="764596"/>
            <a:ext cx="6483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ound Same Side Corner Rectangle 4"/>
          <p:cNvSpPr/>
          <p:nvPr/>
        </p:nvSpPr>
        <p:spPr>
          <a:xfrm>
            <a:off x="3947578" y="4210134"/>
            <a:ext cx="4233341" cy="46488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1430" rIns="11430" bIns="11430" numCol="1" spcCol="1270" anchor="ctr" anchorCtr="0">
            <a:noAutofit/>
          </a:bodyPr>
          <a:lstStyle/>
          <a:p>
            <a:pPr marL="0" lvl="1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IN" sz="1800" kern="1200" dirty="0"/>
          </a:p>
        </p:txBody>
      </p:sp>
      <p:sp>
        <p:nvSpPr>
          <p:cNvPr id="15" name="Subtitle 14"/>
          <p:cNvSpPr>
            <a:spLocks noGrp="1"/>
          </p:cNvSpPr>
          <p:nvPr>
            <p:ph type="body" idx="1"/>
          </p:nvPr>
        </p:nvSpPr>
        <p:spPr>
          <a:xfrm>
            <a:off x="590746" y="1452798"/>
            <a:ext cx="10515600" cy="4610867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is average price of top 10 categories?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6342" y="3467784"/>
            <a:ext cx="443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Watches and gifts is the top product with highest average price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209AA924-68B7-4B23-A4E0-56BBEBCDF9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2164565"/>
            <a:ext cx="7127199" cy="38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4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433587C0-A363-463C-8E18-9A015D527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216189" y="136256"/>
            <a:ext cx="2781936" cy="556386"/>
          </a:xfrm>
          <a:prstGeom prst="rect">
            <a:avLst/>
          </a:prstGeom>
        </p:spPr>
      </p:pic>
      <p:pic>
        <p:nvPicPr>
          <p:cNvPr id="4" name="Picture 2" descr="Indian Institute of Management Indore - Wikipedia">
            <a:extLst>
              <a:ext uri="{FF2B5EF4-FFF2-40B4-BE49-F238E27FC236}">
                <a16:creationId xmlns:a16="http://schemas.microsoft.com/office/drawing/2014/main" xmlns="" id="{C5FAF861-6D8D-456E-B5CA-FC274067F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5" y="134944"/>
            <a:ext cx="1004629" cy="111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CF194992-EECD-449F-8766-1CC6763764E4}"/>
              </a:ext>
            </a:extLst>
          </p:cNvPr>
          <p:cNvGrpSpPr/>
          <p:nvPr/>
        </p:nvGrpSpPr>
        <p:grpSpPr>
          <a:xfrm>
            <a:off x="10804325" y="693954"/>
            <a:ext cx="1085406" cy="556386"/>
            <a:chOff x="10147990" y="571288"/>
            <a:chExt cx="1269488" cy="627852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xmlns="" id="{E754F965-4299-48B5-BB93-2A210B25F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0242466" y="832220"/>
              <a:ext cx="1175012" cy="36692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C255A60D-204C-4172-A1DD-DA334FC3CBA3}"/>
                </a:ext>
              </a:extLst>
            </p:cNvPr>
            <p:cNvSpPr txBox="1"/>
            <p:nvPr/>
          </p:nvSpPr>
          <p:spPr>
            <a:xfrm>
              <a:off x="10147990" y="571288"/>
              <a:ext cx="1192805" cy="312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Part of</a:t>
              </a:r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2F93997D-F05F-4840-841A-A7097A165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090076" y="6317805"/>
            <a:ext cx="2725194" cy="40681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D2B7FD5-ACC8-4F84-A314-62F1897A45AB}"/>
              </a:ext>
            </a:extLst>
          </p:cNvPr>
          <p:cNvGrpSpPr/>
          <p:nvPr/>
        </p:nvGrpSpPr>
        <p:grpSpPr>
          <a:xfrm>
            <a:off x="376730" y="6299850"/>
            <a:ext cx="10528875" cy="434026"/>
            <a:chOff x="376730" y="6299850"/>
            <a:chExt cx="10528875" cy="43402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E0807759-8A68-4647-A253-DECBA0A1CBBD}"/>
                </a:ext>
              </a:extLst>
            </p:cNvPr>
            <p:cNvCxnSpPr>
              <a:cxnSpLocks/>
            </p:cNvCxnSpPr>
            <p:nvPr/>
          </p:nvCxnSpPr>
          <p:spPr>
            <a:xfrm>
              <a:off x="3161712" y="6544331"/>
              <a:ext cx="58685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1BBBDAE9-A744-4A77-B4FC-9836A01A759D}"/>
                </a:ext>
              </a:extLst>
            </p:cNvPr>
            <p:cNvSpPr txBox="1"/>
            <p:nvPr/>
          </p:nvSpPr>
          <p:spPr>
            <a:xfrm>
              <a:off x="376730" y="6405832"/>
              <a:ext cx="28637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sz="1200" b="0" i="0" kern="1200" dirty="0">
                  <a:effectLst/>
                  <a:latin typeface="+mn-lt"/>
                  <a:ea typeface="+mn-ea"/>
                  <a:cs typeface="+mn-cs"/>
                </a:rPr>
                <a:t>© 2021 Jigsaw Academy Education Pvt Ltd.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A3068C16-41CB-4161-9366-B02C66382AC9}"/>
                </a:ext>
              </a:extLst>
            </p:cNvPr>
            <p:cNvCxnSpPr>
              <a:cxnSpLocks/>
            </p:cNvCxnSpPr>
            <p:nvPr/>
          </p:nvCxnSpPr>
          <p:spPr>
            <a:xfrm>
              <a:off x="10905605" y="6299850"/>
              <a:ext cx="0" cy="43402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5914216-1F96-454F-BFB6-083F857DD9B5}"/>
              </a:ext>
            </a:extLst>
          </p:cNvPr>
          <p:cNvSpPr txBox="1"/>
          <p:nvPr/>
        </p:nvSpPr>
        <p:spPr>
          <a:xfrm>
            <a:off x="2607016" y="764596"/>
            <a:ext cx="6483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ound Same Side Corner Rectangle 4"/>
          <p:cNvSpPr/>
          <p:nvPr/>
        </p:nvSpPr>
        <p:spPr>
          <a:xfrm>
            <a:off x="3947578" y="4210134"/>
            <a:ext cx="4233341" cy="46488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1430" rIns="11430" bIns="11430" numCol="1" spcCol="1270" anchor="ctr" anchorCtr="0">
            <a:noAutofit/>
          </a:bodyPr>
          <a:lstStyle/>
          <a:p>
            <a:pPr marL="0" lvl="1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IN" sz="1800" kern="1200" dirty="0"/>
          </a:p>
        </p:txBody>
      </p:sp>
      <p:sp>
        <p:nvSpPr>
          <p:cNvPr id="15" name="Subtitle 14"/>
          <p:cNvSpPr>
            <a:spLocks noGrp="1"/>
          </p:cNvSpPr>
          <p:nvPr>
            <p:ph type="body" idx="1"/>
          </p:nvPr>
        </p:nvSpPr>
        <p:spPr>
          <a:xfrm>
            <a:off x="1018117" y="1438789"/>
            <a:ext cx="10515600" cy="4610867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many payment methods are </a:t>
            </a: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available?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which one is the most popular?</a:t>
            </a:r>
          </a:p>
          <a:p>
            <a:pPr algn="ctr"/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73012" y="3519245"/>
            <a:ext cx="4434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There are 4 payment types in Brazil with Credit Card solely account of 75 % and it is the most common payment method.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CE17020D-6D8D-48CA-B32A-935285DFCC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42" y="2222034"/>
            <a:ext cx="4880071" cy="382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4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433587C0-A363-463C-8E18-9A015D527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216189" y="136256"/>
            <a:ext cx="2781936" cy="556386"/>
          </a:xfrm>
          <a:prstGeom prst="rect">
            <a:avLst/>
          </a:prstGeom>
        </p:spPr>
      </p:pic>
      <p:pic>
        <p:nvPicPr>
          <p:cNvPr id="4" name="Picture 2" descr="Indian Institute of Management Indore - Wikipedia">
            <a:extLst>
              <a:ext uri="{FF2B5EF4-FFF2-40B4-BE49-F238E27FC236}">
                <a16:creationId xmlns:a16="http://schemas.microsoft.com/office/drawing/2014/main" xmlns="" id="{C5FAF861-6D8D-456E-B5CA-FC274067F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5" y="134944"/>
            <a:ext cx="1004629" cy="111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CF194992-EECD-449F-8766-1CC6763764E4}"/>
              </a:ext>
            </a:extLst>
          </p:cNvPr>
          <p:cNvGrpSpPr/>
          <p:nvPr/>
        </p:nvGrpSpPr>
        <p:grpSpPr>
          <a:xfrm>
            <a:off x="10804325" y="693954"/>
            <a:ext cx="1085406" cy="556386"/>
            <a:chOff x="10147990" y="571288"/>
            <a:chExt cx="1269488" cy="627852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xmlns="" id="{E754F965-4299-48B5-BB93-2A210B25F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0242466" y="832220"/>
              <a:ext cx="1175012" cy="36692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C255A60D-204C-4172-A1DD-DA334FC3CBA3}"/>
                </a:ext>
              </a:extLst>
            </p:cNvPr>
            <p:cNvSpPr txBox="1"/>
            <p:nvPr/>
          </p:nvSpPr>
          <p:spPr>
            <a:xfrm>
              <a:off x="10147990" y="571288"/>
              <a:ext cx="1192805" cy="312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Part of</a:t>
              </a:r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2F93997D-F05F-4840-841A-A7097A165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090076" y="6317805"/>
            <a:ext cx="2725194" cy="40681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D2B7FD5-ACC8-4F84-A314-62F1897A45AB}"/>
              </a:ext>
            </a:extLst>
          </p:cNvPr>
          <p:cNvGrpSpPr/>
          <p:nvPr/>
        </p:nvGrpSpPr>
        <p:grpSpPr>
          <a:xfrm>
            <a:off x="376730" y="6299850"/>
            <a:ext cx="10528875" cy="434026"/>
            <a:chOff x="376730" y="6299850"/>
            <a:chExt cx="10528875" cy="43402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E0807759-8A68-4647-A253-DECBA0A1CBBD}"/>
                </a:ext>
              </a:extLst>
            </p:cNvPr>
            <p:cNvCxnSpPr>
              <a:cxnSpLocks/>
            </p:cNvCxnSpPr>
            <p:nvPr/>
          </p:nvCxnSpPr>
          <p:spPr>
            <a:xfrm>
              <a:off x="3161712" y="6544331"/>
              <a:ext cx="58685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1BBBDAE9-A744-4A77-B4FC-9836A01A759D}"/>
                </a:ext>
              </a:extLst>
            </p:cNvPr>
            <p:cNvSpPr txBox="1"/>
            <p:nvPr/>
          </p:nvSpPr>
          <p:spPr>
            <a:xfrm>
              <a:off x="376730" y="6405832"/>
              <a:ext cx="28637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sz="1200" b="0" i="0" kern="1200" dirty="0">
                  <a:effectLst/>
                  <a:latin typeface="+mn-lt"/>
                  <a:ea typeface="+mn-ea"/>
                  <a:cs typeface="+mn-cs"/>
                </a:rPr>
                <a:t>© 2021 Jigsaw Academy Education Pvt Ltd.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A3068C16-41CB-4161-9366-B02C66382AC9}"/>
                </a:ext>
              </a:extLst>
            </p:cNvPr>
            <p:cNvCxnSpPr>
              <a:cxnSpLocks/>
            </p:cNvCxnSpPr>
            <p:nvPr/>
          </p:nvCxnSpPr>
          <p:spPr>
            <a:xfrm>
              <a:off x="10905605" y="6299850"/>
              <a:ext cx="0" cy="43402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5914216-1F96-454F-BFB6-083F857DD9B5}"/>
              </a:ext>
            </a:extLst>
          </p:cNvPr>
          <p:cNvSpPr txBox="1"/>
          <p:nvPr/>
        </p:nvSpPr>
        <p:spPr>
          <a:xfrm>
            <a:off x="2547229" y="705140"/>
            <a:ext cx="6483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ound Same Side Corner Rectangle 4"/>
          <p:cNvSpPr/>
          <p:nvPr/>
        </p:nvSpPr>
        <p:spPr>
          <a:xfrm>
            <a:off x="3947578" y="4210134"/>
            <a:ext cx="4233341" cy="46488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1430" rIns="11430" bIns="11430" numCol="1" spcCol="1270" anchor="ctr" anchorCtr="0">
            <a:noAutofit/>
          </a:bodyPr>
          <a:lstStyle/>
          <a:p>
            <a:pPr marL="0" lvl="1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IN" sz="1800" kern="1200" dirty="0"/>
          </a:p>
        </p:txBody>
      </p:sp>
      <p:sp>
        <p:nvSpPr>
          <p:cNvPr id="15" name="Subtitle 14"/>
          <p:cNvSpPr>
            <a:spLocks noGrp="1"/>
          </p:cNvSpPr>
          <p:nvPr>
            <p:ph type="body" idx="1"/>
          </p:nvPr>
        </p:nvSpPr>
        <p:spPr>
          <a:xfrm>
            <a:off x="499283" y="1464428"/>
            <a:ext cx="10515600" cy="4610867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Payment methods </a:t>
            </a:r>
            <a:r>
              <a:rPr lang="en-IN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</a:t>
            </a: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IN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installments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4648" y="3349695"/>
            <a:ext cx="443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Credit Cards having highest number of Instalments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1CE2B7AD-0B2F-4F12-B3B3-49FA1CDFD9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030" y="2480253"/>
            <a:ext cx="6029103" cy="303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433587C0-A363-463C-8E18-9A015D527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216189" y="136256"/>
            <a:ext cx="2781936" cy="556386"/>
          </a:xfrm>
          <a:prstGeom prst="rect">
            <a:avLst/>
          </a:prstGeom>
        </p:spPr>
      </p:pic>
      <p:pic>
        <p:nvPicPr>
          <p:cNvPr id="4" name="Picture 2" descr="Indian Institute of Management Indore - Wikipedia">
            <a:extLst>
              <a:ext uri="{FF2B5EF4-FFF2-40B4-BE49-F238E27FC236}">
                <a16:creationId xmlns:a16="http://schemas.microsoft.com/office/drawing/2014/main" xmlns="" id="{C5FAF861-6D8D-456E-B5CA-FC274067F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5" y="134944"/>
            <a:ext cx="1004629" cy="111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CF194992-EECD-449F-8766-1CC6763764E4}"/>
              </a:ext>
            </a:extLst>
          </p:cNvPr>
          <p:cNvGrpSpPr/>
          <p:nvPr/>
        </p:nvGrpSpPr>
        <p:grpSpPr>
          <a:xfrm>
            <a:off x="10804325" y="693954"/>
            <a:ext cx="1085406" cy="556386"/>
            <a:chOff x="10147990" y="571288"/>
            <a:chExt cx="1269488" cy="627852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xmlns="" id="{E754F965-4299-48B5-BB93-2A210B25F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0242466" y="832220"/>
              <a:ext cx="1175012" cy="36692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C255A60D-204C-4172-A1DD-DA334FC3CBA3}"/>
                </a:ext>
              </a:extLst>
            </p:cNvPr>
            <p:cNvSpPr txBox="1"/>
            <p:nvPr/>
          </p:nvSpPr>
          <p:spPr>
            <a:xfrm>
              <a:off x="10147990" y="571288"/>
              <a:ext cx="1192805" cy="312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Part of</a:t>
              </a:r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2F93997D-F05F-4840-841A-A7097A165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090076" y="6317805"/>
            <a:ext cx="2725194" cy="40681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D2B7FD5-ACC8-4F84-A314-62F1897A45AB}"/>
              </a:ext>
            </a:extLst>
          </p:cNvPr>
          <p:cNvGrpSpPr/>
          <p:nvPr/>
        </p:nvGrpSpPr>
        <p:grpSpPr>
          <a:xfrm>
            <a:off x="376730" y="6299850"/>
            <a:ext cx="10528875" cy="434026"/>
            <a:chOff x="376730" y="6299850"/>
            <a:chExt cx="10528875" cy="43402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E0807759-8A68-4647-A253-DECBA0A1CBBD}"/>
                </a:ext>
              </a:extLst>
            </p:cNvPr>
            <p:cNvCxnSpPr>
              <a:cxnSpLocks/>
            </p:cNvCxnSpPr>
            <p:nvPr/>
          </p:nvCxnSpPr>
          <p:spPr>
            <a:xfrm>
              <a:off x="3161712" y="6544331"/>
              <a:ext cx="58685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1BBBDAE9-A744-4A77-B4FC-9836A01A759D}"/>
                </a:ext>
              </a:extLst>
            </p:cNvPr>
            <p:cNvSpPr txBox="1"/>
            <p:nvPr/>
          </p:nvSpPr>
          <p:spPr>
            <a:xfrm>
              <a:off x="376730" y="6405832"/>
              <a:ext cx="28637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sz="1200" b="0" i="0" kern="1200" dirty="0">
                  <a:effectLst/>
                  <a:latin typeface="+mn-lt"/>
                  <a:ea typeface="+mn-ea"/>
                  <a:cs typeface="+mn-cs"/>
                </a:rPr>
                <a:t>© 2021 Jigsaw Academy Education Pvt Ltd.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A3068C16-41CB-4161-9366-B02C66382AC9}"/>
                </a:ext>
              </a:extLst>
            </p:cNvPr>
            <p:cNvCxnSpPr>
              <a:cxnSpLocks/>
            </p:cNvCxnSpPr>
            <p:nvPr/>
          </p:nvCxnSpPr>
          <p:spPr>
            <a:xfrm>
              <a:off x="10905605" y="6299850"/>
              <a:ext cx="0" cy="43402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5914216-1F96-454F-BFB6-083F857DD9B5}"/>
              </a:ext>
            </a:extLst>
          </p:cNvPr>
          <p:cNvSpPr txBox="1"/>
          <p:nvPr/>
        </p:nvSpPr>
        <p:spPr>
          <a:xfrm>
            <a:off x="2607016" y="764596"/>
            <a:ext cx="6483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ound Same Side Corner Rectangle 4"/>
          <p:cNvSpPr/>
          <p:nvPr/>
        </p:nvSpPr>
        <p:spPr>
          <a:xfrm>
            <a:off x="3947578" y="4210134"/>
            <a:ext cx="4233341" cy="46488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1430" rIns="11430" bIns="11430" numCol="1" spcCol="1270" anchor="ctr" anchorCtr="0">
            <a:noAutofit/>
          </a:bodyPr>
          <a:lstStyle/>
          <a:p>
            <a:pPr marL="0" lvl="1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IN" sz="1800" kern="1200" dirty="0"/>
          </a:p>
        </p:txBody>
      </p:sp>
      <p:sp>
        <p:nvSpPr>
          <p:cNvPr id="15" name="Subtitle 14"/>
          <p:cNvSpPr>
            <a:spLocks noGrp="1"/>
          </p:cNvSpPr>
          <p:nvPr>
            <p:ph type="body" idx="1"/>
          </p:nvPr>
        </p:nvSpPr>
        <p:spPr>
          <a:xfrm>
            <a:off x="871816" y="1410927"/>
            <a:ext cx="10515600" cy="4610867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customers are distributed over the states?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13225" y="1983575"/>
            <a:ext cx="443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Most customers are from Sao Paulo, followed by Rio de Janeiro.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1DA5836C-6914-47BF-9AB6-484FBC201C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90" y="2192867"/>
            <a:ext cx="5971636" cy="3854357"/>
          </a:xfrm>
          <a:prstGeom prst="rect">
            <a:avLst/>
          </a:prstGeom>
        </p:spPr>
      </p:pic>
      <p:pic>
        <p:nvPicPr>
          <p:cNvPr id="1026" name="Picture 2" descr="C:\Users\ALPESH\OneDrive\Desktop\Brazil States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126" y="2629905"/>
            <a:ext cx="5355144" cy="374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82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433587C0-A363-463C-8E18-9A015D527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216189" y="136256"/>
            <a:ext cx="2781936" cy="556386"/>
          </a:xfrm>
          <a:prstGeom prst="rect">
            <a:avLst/>
          </a:prstGeom>
        </p:spPr>
      </p:pic>
      <p:pic>
        <p:nvPicPr>
          <p:cNvPr id="4" name="Picture 2" descr="Indian Institute of Management Indore - Wikipedia">
            <a:extLst>
              <a:ext uri="{FF2B5EF4-FFF2-40B4-BE49-F238E27FC236}">
                <a16:creationId xmlns:a16="http://schemas.microsoft.com/office/drawing/2014/main" xmlns="" id="{C5FAF861-6D8D-456E-B5CA-FC274067F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5" y="134944"/>
            <a:ext cx="1004629" cy="111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CF194992-EECD-449F-8766-1CC6763764E4}"/>
              </a:ext>
            </a:extLst>
          </p:cNvPr>
          <p:cNvGrpSpPr/>
          <p:nvPr/>
        </p:nvGrpSpPr>
        <p:grpSpPr>
          <a:xfrm>
            <a:off x="10804325" y="693954"/>
            <a:ext cx="1085406" cy="556386"/>
            <a:chOff x="10147990" y="571288"/>
            <a:chExt cx="1269488" cy="627852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xmlns="" id="{E754F965-4299-48B5-BB93-2A210B25F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0242466" y="832220"/>
              <a:ext cx="1175012" cy="36692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C255A60D-204C-4172-A1DD-DA334FC3CBA3}"/>
                </a:ext>
              </a:extLst>
            </p:cNvPr>
            <p:cNvSpPr txBox="1"/>
            <p:nvPr/>
          </p:nvSpPr>
          <p:spPr>
            <a:xfrm>
              <a:off x="10147990" y="571288"/>
              <a:ext cx="1192805" cy="312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Part of</a:t>
              </a:r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2F93997D-F05F-4840-841A-A7097A165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090076" y="6317805"/>
            <a:ext cx="2725194" cy="40681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D2B7FD5-ACC8-4F84-A314-62F1897A45AB}"/>
              </a:ext>
            </a:extLst>
          </p:cNvPr>
          <p:cNvGrpSpPr/>
          <p:nvPr/>
        </p:nvGrpSpPr>
        <p:grpSpPr>
          <a:xfrm>
            <a:off x="376730" y="6299850"/>
            <a:ext cx="10528875" cy="434026"/>
            <a:chOff x="376730" y="6299850"/>
            <a:chExt cx="10528875" cy="43402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E0807759-8A68-4647-A253-DECBA0A1CBBD}"/>
                </a:ext>
              </a:extLst>
            </p:cNvPr>
            <p:cNvCxnSpPr>
              <a:cxnSpLocks/>
            </p:cNvCxnSpPr>
            <p:nvPr/>
          </p:nvCxnSpPr>
          <p:spPr>
            <a:xfrm>
              <a:off x="3161712" y="6544331"/>
              <a:ext cx="58685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1BBBDAE9-A744-4A77-B4FC-9836A01A759D}"/>
                </a:ext>
              </a:extLst>
            </p:cNvPr>
            <p:cNvSpPr txBox="1"/>
            <p:nvPr/>
          </p:nvSpPr>
          <p:spPr>
            <a:xfrm>
              <a:off x="376730" y="6405832"/>
              <a:ext cx="28637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sz="1200" b="0" i="0" kern="1200" dirty="0">
                  <a:effectLst/>
                  <a:latin typeface="+mn-lt"/>
                  <a:ea typeface="+mn-ea"/>
                  <a:cs typeface="+mn-cs"/>
                </a:rPr>
                <a:t>© 2021 Jigsaw Academy Education Pvt Ltd.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A3068C16-41CB-4161-9366-B02C66382AC9}"/>
                </a:ext>
              </a:extLst>
            </p:cNvPr>
            <p:cNvCxnSpPr>
              <a:cxnSpLocks/>
            </p:cNvCxnSpPr>
            <p:nvPr/>
          </p:nvCxnSpPr>
          <p:spPr>
            <a:xfrm>
              <a:off x="10905605" y="6299850"/>
              <a:ext cx="0" cy="43402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5914216-1F96-454F-BFB6-083F857DD9B5}"/>
              </a:ext>
            </a:extLst>
          </p:cNvPr>
          <p:cNvSpPr txBox="1"/>
          <p:nvPr/>
        </p:nvSpPr>
        <p:spPr>
          <a:xfrm>
            <a:off x="2607016" y="764596"/>
            <a:ext cx="6483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ound Same Side Corner Rectangle 4"/>
          <p:cNvSpPr/>
          <p:nvPr/>
        </p:nvSpPr>
        <p:spPr>
          <a:xfrm>
            <a:off x="3947578" y="4210134"/>
            <a:ext cx="4233341" cy="46488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1430" rIns="11430" bIns="11430" numCol="1" spcCol="1270" anchor="ctr" anchorCtr="0">
            <a:noAutofit/>
          </a:bodyPr>
          <a:lstStyle/>
          <a:p>
            <a:pPr marL="0" lvl="1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IN" sz="1800" kern="1200" dirty="0"/>
          </a:p>
        </p:txBody>
      </p:sp>
      <p:sp>
        <p:nvSpPr>
          <p:cNvPr id="15" name="Subtitle 14"/>
          <p:cNvSpPr>
            <a:spLocks noGrp="1"/>
          </p:cNvSpPr>
          <p:nvPr>
            <p:ph type="body" idx="1"/>
          </p:nvPr>
        </p:nvSpPr>
        <p:spPr>
          <a:xfrm>
            <a:off x="871816" y="1410927"/>
            <a:ext cx="10515600" cy="4610867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Which state has longest &amp; shortest average delivery time?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0304" y="3057579"/>
            <a:ext cx="4434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The longest and shortest delivery time belongs to the State of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Roraima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(RR) and Sao Paulo(SP).</a:t>
            </a:r>
          </a:p>
        </p:txBody>
      </p:sp>
      <p:sp>
        <p:nvSpPr>
          <p:cNvPr id="3" name="AutoShape 2" descr="data:image/png;base64,iVBORw0KGgoAAAANSUhEUgAAAmQAAACzCAYAAAAntQACAAAAOXRFWHRTb2Z0d2FyZQBNYXRwbG90bGliIHZlcnNpb24zLjMuMiwgaHR0cHM6Ly9tYXRwbG90bGliLm9yZy8vihELAAAACXBIWXMAAAsTAAALEwEAmpwYAAA4bElEQVR4nO3dd1QU19sH8C9LEQGRWBM7qLsWFAEVUAOiWKLYo6IRjRpFjbEhYvJL1AQ09t4bGuwFEyxYsRFE7NjQqBgVFUGkSue+f/juxJXigsBavp9zPMe5OzvzzJ3Z3Yd779zREkIIEBEREZHGyDQdABEREdGnjgkZERERkYYxISMiIiLSMCZkRERERBrGhIyIiIhIw5iQEREREWkYEzIqEFdXVygUCiQkJGg6lBIRFhaGoKAgTYeRq6ZNm6JNmzZFtj1NndugoCCEhYUV+37S0tKwfv36Yt8P5fQu1+rZs2ehUCgwffp0qWzy5MlQKBS4efNmUYVY4vbt24eHDx9Ky35+flAoFNiwYYPmgiKNYkJGlIcTJ06gb9++uHPnjqZD+Wht2bIFQ4cOxbNnz4p9XwMGDMDy5cuLfT9U/JycnDB69GhUqFBB06EUypw5c+Du7o6kpCSprH79+hg9ejSaNGmiucBIo3Q0HQDR+yo2NhbZ2dmaDuOj9vz5849yX1S8nJyc4OTkpOkwCi23a7F+/fqoX7++BqKh9wVbyIiIiIg0jAkZFYkDBw7AxcUFTZo0gaWlJVxcXLB///4c6ykUCkyePBkXL16Eq6srLC0t0axZM4wbNw6PHj3Ksf6ZM2fg6uoKa2tr2NraYsqUKbh9+zYUCgWWLFmism50dDSmTZsGe3t7mJubo02bNpgzZ45KtwAAZGZmYunSpejSpQssLCzQvHlzDB06FGfOnJHWmTx5Mn788UcAwO+//w6FQpFrfK+7ffs2PDw84ODgAHNzc1hZWcHFxQWHDh1SWW/JkiVQKBS4e/cu5s+fj9atW8Pc3BydO3fG1q1bc2w3NjYWv/76K7788ktYWFjg22+/xa1bt/KN5XXJycmYMWMGOnbsiEaNGsHOzg6jR4/G9evXc10/KioKkyZNgo2NDZo0aYJ+/fqp1I1SYmIiZs+eDScnJ5ibm6NFixZwd3dHRERErsd75swZ9O7dG+bm5ujQoQN69uyJpUuXAgC+//57KBQKlfcFBATAxcUFlpaWsLKywqBBgxASEpIjjqtXr8LNzQ2tWrVCo0aN0KFDB8ydO1c6748ePYJCoUBkZCQSExOlazA/GRkZ2LhxI/r06QNra2uYm5vD0dERU6ZMQWxsrLSOjY0N7O3tkdsT6KZMmQKFQqEyPu769esYNWoUbGxs0LhxY3Tr1g1bt27N8X5ljCtXrkTTpk3RtGlTaWxRcnIyli1bhm7dusHS0hKNGjVC+/btMXv2bLx8+TJHHNu2bZOu9bZt22LNmjX4888/oVAocPbsWZV11Y0vLwW9VtU9x296fQzZ8+fP0bBhQ7i4uOS67tChQ9GgQQNER0dLZWfOnMHgwYNhbW2NJk2aoG/fvjh48KDK+5TXzaJFi+Dt7Y0mTZrAxsYGy5Ytg0KhwMSJE3Pdn5OTE1q3bp1n63qbNm2wZ88eAED37t2lsXW5jSFr06aNVIdDhw6FpaUlbGxsMGXKFKSkpCAqKgrjxo2DtbU17OzsMHHiROn6fJ06x0uaxy5LemezZs3C+vXrUbFiRTg7OwN4Nf5qwoQJuHHjBjw8PFTWv379OgYOHAhra2v069cPYWFhCAgIwM2bNxEQEACZ7NXfCYcPH8a4ceNgaGiI9u3bo3Tp0ti/fz+Cg4NzxPD48WP069cPUVFRcHR0RO3atXHz5k2sXbsWwcHB2Lx5MwwMDAAAXl5e2LZtG5o3bw57e3skJibiwIEDGDp0KHx8fGBjYwMnJyckJCTg2LFjaNWqFZo0aQJjY+M86yAsLAyurq7Q09ND+/btUa5cOfz77784duwYxowZg5UrV8LR0VHlPR4eHnj8+DHat28PHR0d+Pv7Y9q0aTAwMEC3bt0AvPrxHTBgAO7evQs7OzvI5XKEhobC1dUVqamp+cakNG7cOJw6dQqOjo5wcnJCTEwMDhw4gKCgIPj5+cHMzExl/UGDBsHExAQ9e/bEs2fPEBAQgKFDh2Lnzp1o2LAhAODFixfo168fIiIi0KRJE7Rt2xYPHz7EgQMHcOLECaxfvx4WFhYq2504cSLMzMzg6uqK5ORkNGnSBHv27EFoaCg6deqkEseiRYuwfPlyVK1aFT169ICWlhYOHjyIwYMHY+bMmVL9REREYPDgwZDJZOjYsSOMjY1x6dIlrFmzBlevXsXGjRthbGyM0aNHY+PGjUhLS8Pw4cPf2jXk7u6OQ4cOwdraGn369EF6ejqCgoKwfft2XL9+Hbt374auri46duyIbdu24cKFC2jatKn0/szMTBw+fBi1atVC48aNAQAnT57E6NGjoaurK10jp0+fxrRp03Djxg14eXmpxHD69GkcOXIEPXr0QExMDCwsLJCZmYnBgwcjLCwMrVq1QqtWrZCcnIzAwECsW7cOjx49wuLFi6VtzJgxAxs3bkSNGjXQu3dvvHjxAgsXLsQXX3yR45gLGt+bCnqtqnuO36Z8+fKws7NDUFAQHj9+jCpVqkivxcbGIiQkBLa2tqhYsSIAYOfOnfjll19Qrlw5dOrUCQYGBjh27BjGjh2L8ePHY8SIESrb37FjBwCgX79+uHfvHnr27Ik9e/bg2LFjSElJQenSpaV1L168iIcPH2L48OHS99ibBg4ciD179iA8PBx9+/bN8fl706NHj9CvXz80adIELi4uOH36NLZv3464uDhcu3YNFSpUQJ8+fXDp0iXs3bsXKSkpWLZsmfT+gh4vaZAgKoABAwYIuVwu4uPjhRBCnDt3TsjlctG9e3fx/Plzab3nz58LZ2dnIZfLRWhoqFQul8uFXC4Xa9askcqys7PFkCFDhFwuF8HBwUIIIV6+fClatGghmjZtKiIiIqR1IyMjRfPmzYVcLheLFy+WyocNGyYUCoUIDAxUiXfjxo1CLpeLWbNmCSGESExMFPXq1RPffPONynphYWFCLpeLH374QSrbvXu3kMvlwsfH5631MmTIENGgQQNx584dlfL9+/cLuVwuJkyYIJUtXrxYyOVy4ejoqFJnFy5cEHK5XPTv318qW7RokZDL5WLJkiVSWUZGhpgwYYK0jfzcunVLyOVyMWnSJJXygIAAIZfLxcyZM6Uy5bkdNmyYSE9Pl8p9fHyEXC4XXl5eUtmPP/4o5HK5WLBggcp2T5w4IRQKhWjfvr3IzMxUOd5evXqJrKwslfWVrx05ckQqu3LlilAoFGLAgAHi5cuXUnlsbKxo166dsLCwkOpt5syZQi6XizNnzqhsd/jw4UIul4vbt29LZY6OjsLa2jrf+hJCiEuXLgm5XC7c3d1VyjMyMqRr+t69e0IIIc6fPy/kcrn49ddfVdY9efKkynl7+fKlsLW1Fba2tuLhw4fSellZWeKHH34QcrlcnDhxQipXfk6OHTumst19+/YJuVwu5s+fr1KemJgoWrRoIerXry/VWVhYmFAoFKJPnz4iKSlJWvf48ePS9kNCQgoVX24Kcq0W5ByHhIQIuVwuvL29pfU8PT2FXC4XN27cEEII8ddffwm5XC7Wrl2rEtOWLVuEXC4Xfn5+Qgghnjx5IszNzcVXX30lYmNjpfVSUlJE3759Rb169cStW7eEEEI8fPhQyOVyoVAoxM2bN3M91v3796uUT5s2TcjlcvHPP//kW1dvxi9E7t83jo6OOY49Pj5eWFhYCLlcLsaMGSOys7OFEEJkZmaKdu3aCblcLtVpQY6XNI9dlvRO/Pz8AACTJk1CuXLlpPJy5crB3d0dALB7926V9+jr62PgwIHSspaWFr788ksAwP379wG8ah2IiYnBgAEDUKtWLWndKlWqYPDgwSrbe/bsGU6dOgUHB4ccrVADBgzAF198IcWZnZ0NIQQeP36MJ0+eSOs1atQIR48exbx58wpTDfj2228xZ84c1K5dW6XcxsYGQO6DeHv16qVSZ1ZWVjA2NpbqAAD2798PY2NjuLm5SWU6Ojrw9PSElpbWW+NSdpvcuXMHcXFxUrmTkxOOHj2aa7fL8OHDoaurKy0ru1SUXbbp6enYv38/qlatijFjxqi818HBAe3bt8f9+/dx/vx5ldfatWuXZ6vB63bt2gUhBCZNmqTS+vDZZ59h2LBhSElJQUBAgMrxXbx4UWUbv//+O86cOYO6deu+dX9v+vzzzzFz5kyMHTtWpVxHRwfW1tYA/juf1tbWqF69Og4dOoSsrCxpXWV8Xbp0AQAEBgYiNjYW3333HapVqyatJ5PJ8v2cODg4qJQ1aNAA3t7e+Pbbb1XKjYyM0KBBA2RlZSE+Ph4A8Ndff0EIIbUyK7Vu3RotW7ZUeX9h4ntTQa7VgpxjdbRr1w4GBgY4cOCASvmBAwegr6+Pdu3aAQD8/f2Rnp6OMWPG4LPPPpPW09fXx5gxY5CdnS11JyrVrFkT9erVUynr3r07AGDv3r1SWUZGBgICAtCwYUPUqVNH7djV8fr5NjY2lr5nBg8eLNWttra21IL9+PFjAIU7XtIcdlnSOwkPD4dMJpN+qF6nLAsPD1cpr1KlCvT09FTKypQpA+DVjz3walwQAKm753VWVlYqyzdu3IAQAnFxcTnGlQGArq4unjx5gqioKFSuXBmdOnXC/v370a5dO1haWsLe3h6Ojo7v9CWqTCijo6MRHh6OBw8eICIiAhcuXAAAlR9rJVNT0xxlRkZG0tin1NRU3L9/H82bN1dJkACgUqVKqFat2lvvAlUoFLC0tMSlS5fg4OAgddM6OjqievXqub6nZs2aKssmJiYAXnVJAa+6CVNTU2FlZZVrgmVtbY1Dhw4hPDxcSkgBoGrVqvnGqqQc23b48GGcOHFC5bWnT58CgDT/VI8ePbB161YsWrQI27dvh729Pezt7dGyZUupi7qgPv/8c/To0QOZmZm4fv06IiIi8ODBA9y8eVPqLn+93p2dnbFixQqEhobCzs4O6enpOHr0KCwsLKS6vHbtmnRsuV2j2traOT4nn3/+ObS1tVXKTE1NYWpqirS0NFy5ckWK7fr16wgNDQXw37X2ts/Q33//LS0XJr7XFfRaLcg5Vkfp0qXh5OQEf39/PHjwADVq1MCzZ89w/vx5dOzYEUZGRirHeebMGfzzzz8q21COv3vzOF9PUJVq1KgBKysrnD59GvHx8ShbtiyCgoLw4sWLIu8C1NXVzfHZUV7bb8ZWqlQpAP99jxbmeElzmJDRO0lKSkKpUqVyJFjAqySrdOnSSElJUSnPbV3lX3ni/wcPv3jxAgBynWeoUqVKKsvKiUwvX76My5cv5xlrXFwcKleujFmzZsHc3Bx+fn4IDQ1FaGgo5s6dC3Nzc3h7exfq1vMnT57Ay8sLgYGBEEJAJpOhVq1asLa2xo0bN3J9T171oKwDZUvH660brytbtqxUT3nR0tLCunXrsHbtWvj7++PUqVM4deoUvL290aJFC3h5eeX5pZ4XZcKoTKLfpDw/qampKuX6+vr5blcpMTERALB69eo811HWTb169bBjxw6sXLkSJ0+exI4dO7Bjxw4YGBhg4MCBGDdunFotiW/atm0bli1bJs2PZmxsDAsLC9SuXRtXrlxRGeTerVs3rFixAgEBAbCzs8OpU6eQkJAgtY69fky53ejy5jEp5VZf2dnZWLVqFXx8fKT1y5cvD0tLS1StWhV3795V+QwZGBjkev28+RkqTHy5vabutVqQc6yurl27wt/fHwEBAXBzc0NAQACys7NzPQ/btm1Te795fR66d++Oixcv4vDhw+jduzf8/f2ho6MjjaMtKvl9bnL7DnldYY6XNIcJGb0TQ0NDpKSkIDExMccPdFpaGlJTU1WaytWl/Iv2zTskcytT/rU4atSoHN1MudHV1cWQIUMwZMgQPH78GH///TcOHjyIoKAguLm54dixYzn+ys+PEALDhw/HnTt34ObmBicnJ9StWxf6+vqIiYnBzp071d7W68qWLQvgvy/VN+V2R11uDA0NMXbsWIwdOxYRERH4+++/sXfvXgQHB2P8+PEFjk/5o5vXZK7KBFnZslZQBgYG0NbWxpUrV9Q6D/Xq1cPChQuRnp6OS5cu4dSpU/Dz88PKlStRuXJl9O/fv0D7DwgIwNSpU6FQKDB16lQ0bNhQGgQ/depUXLlyRWV9U1NTmJub49ChQ5g6dSoCAgKgra2NTp06qRwTAGzYsAF2dnYFiud169evx8KFC9G8eXMMGzYM9evXlwarf/fdd7h79660rpGRER49eoSMjIwc9ZjXZ6iw8RX0Wi3oOVZHixYtULFiRZWEzMTERGq9Vu4XAI4ePZpnC7G6OnXqhOnTpyMgIABdu3bF8ePH0bJly/dqstqiPF4qfhxDRu9EObbizfFCAHDhwgUIIQrVFagcC6Hsdnndmz+IyukSlM3zb1q8eDFWr16N9PR0PHz4EPPnz8fx48cBvOo+7d27N9atWwdbW1tERUVJY6XUbVm5desWbt++jXbt2mH8+PFo1KiR9Fet8gdSqDltwOv09fVRu3Zt3LhxI0drU0JCAh48ePDWbYSHh2PWrFlSy6GpqSkGDBiALVu2oFatWggLC5O6N9RlZmaGUqVK5fnec+fOAYBa5z23OlYoFMjKysq1y+rSpUuYO3eudL39+eef8PLyghACenp6sLGxgYeHh9TtpuwyLoh9+/YBAObNmwcnJyeVOxLv3bsHIOf57Nq1K+Li4hASEoLAwEC0aNEC5cuXVzkmIPdrNC4uDtOnT8dff/2lVmza2tpYsWIF7O3tpWRMCJEjtoYNGyIrKyvX6U0K8hlSJ76CXqsFOcfqUibBN2/exMWLF3H58mV07NhRJeFTHmdu3yv379/HrFmzEBgYqNb+ypQpgzZt2iA0NBRHjx5FSkqK2neGFqbVtjCK8nip+DEho3fSs2dPAMD8+fNV5r+JjY3F7NmzAUDtL6nXtW3bFiYmJvjjjz9Unvf29OlTrFu3TmXd6tWro1mzZjh16lSOuXX+/PNPLFu2DKdPn4aenh709fWxZs0aLFq0SCWZSE9PR3R0NPT09KQfOR2dVw3IGRkZ+caq7DZ4c+B+XFycVAeZmZkFOXxJjx498PLlS8ydO1f6oRVCYP78+WptMz09HevXr8fy5ctVkoikpCTEx8ejYsWKb+32eJOenh46d+6MZ8+eqUyxAACnTp1CQEAAatasmWOsX26Udfz6uejRoweAV1M2vN6Sk5SUhGnTpmHNmjXSOKnLly9j06ZNOQaAK5Pq16dA0NXVVavOlF1UMTExKuV//vmnNE7rze04OztDR0dHmgusa9euKq+3a9cORkZGWLt2bY552ubMmYM//vhDrQS7VKlSyMrKyjHX1PLlyxEZGakSm/KzuWDBApVhAyEhITh69GiRx1eQa7Ug57gglPX+66+/QgiR4zx07doV2traWLhwocq8ZJmZmfDy8sL69etVbn55m+7duyMjIwPz5s2DoaEh2rZtq9b71P1ueVdFfbxUvNhlSe+kWbNmGDx4MHx8fNC1a1fpLsfjx48jOjoaw4YNQ7NmzQq8XQMDA0yZMgXu7u7o1asX2rVrB21tbRw+fFha5/UB5b/99hu++eYbjB07Fvb29qhbty4iIiJw4sQJmJiYYOrUqQCAihUrYtCgQfDx8YGzszMcHBwgk8lw+vRp3L17F6NGjZK6SytXrgwA2Lp1K+Lj4+Hq6iqVvU4519T58+fRv39/WFlZ4cWLFzh69CjS09NRunTpt471ysugQYMQGBgIX19fXLt2DRYWFrh8+TJu376t0gKTl8aNG6NDhw44dOgQevToAVtbW2RmZuLo0aN48eKFygObC8LDwwMXL17EmjVrcO7cOVhaWuLhw4cIDAyEoaEh5syZo1YrgLI+V6xYgZs3b2L06NGwtbWFq6srfH190blzZzg4OEBPTw9Hjx7FkydP4OLiIt0s8N133yEgIAATJ07EwYMHUbNmTURGRuLw4cOoWLEiBgwYIO2rUqVKuH//PiZOnIhWrVpJd8q9qWvXrti/fz9Gjx6Nzp07w8jICFevXkVoaCjKly+P58+f5/gRU86Fdfr0aWmA+euMjY3h7e2NiRMnokePHnByckKlSpUQGhqKq1evolGjRhgyZMhb66tr1664fPky+vXrh6+++gq6uro4e/Ysrl+/niM25QTN27ZtQ/fu3fHll1/i+fPnOHz4MMqUKYMXL15INw0URXwFuVYLco4LwtzcHLVr10Z4eDiqVq2a44+CWrVqwcPDAzNnzoSzszPatGmDsmXL4tSpU7h79y4cHR1zJHH5adWqFSpUqIDIyEj07NlT7XGSyut+5syZaNGiBUaPHq3+QRZAUR8vFS+2kNE7mzx5MubMmYOqVati7969CAgIgKmpKZYsWZLnbNbq6Ny5M5YvX45atWph3759OHToEDp16oQpU6YAgMrt8mZmZvDz80OfPn1w69Yt/PHHH7h16xa6deuGXbt2qXSfeXh4YNq0aTAyMsKePXuwY8cOGBoa5pjqoFmzZvjmm28QHx+PzZs3q4zPeZ1MJsPy5cvRs2dPPHr0CL6+vjh//jzs7e2xe/dutGzZEvfv31erBeRNenp6WL9+PYYPH46oqChpJn/lRLzqmD17Ntzd3ZGVlYXt27fDz88P1atXx4oVK/D1118XOCbg1bQmO3bswJAhQxAdHY1Nmzbh6tWr6N69O/z8/HJMCpuXTp064auvvsLDhw+xZcsWqZXn559/xuzZs/HFF1/A398fe/bsQYUKFTBjxgwpuQZe3WW2detWdOrUCdeuXYOPjw/OnTuHrl27YseOHSoJtIeHB+rWrYuDBw/m2/3WunVrLFiwADVq1MDevXuxZ88epKWlYcqUKVi7di2AV5OovknZEty2bdtc7/D86quvsGnTJtja2uL06dPYtGkTkpOTMWrUKGzYsCHPAfGv69+/P3755ReYmJhg586d2Lt3LwwNDTF//nz89ttvOWKbMmUKJk2aBODVwO6wsDB4eHigV69eAFQHjL9rfAW9VtU9xwWlTDC6dOmS6x8FgwcPxurVq1GvXj0cPnwY27dvh46ODiZPnozFixdLrVfq0NHRkabUKEhPQP/+/dGyZUtcu3YNvr6+0h3MxaEoj5eKl5YozOAWomKWlJSE5ORkVKpUKceX6u7du/HTTz9hwYIFKgOnieg/0dHR0NXVzfXmCk9PT/z555/4+++/36tB6B8iFxcXREVFITAwsMTGhtHHiS1k9F6KiIiAvb09fvrpJ5Xy1NRUbN68WWWSTiLKyd/fHzY2Njkm/nzw4AGOHDmCOnXqMBl7R0FBQbh06RJ69erFZIzeGVvI6L2UnZ2Nvn37IiwsDM2bN0fjxo2RmpqK48ePIzIyks9gI3qLp0+fokuXLkhJSUHbtm1Rs2ZNREdH4/Dhw0hPT8eaNWtga2ur6TA/SNOnT0dISAju3r0LY2NjHDx4sNDTvBApMSGj91ZiYiJ8fHxw8OBBPH78GLq6ulAoFBgwYAA6duyo6fCI3nv//vsvVq1ahZCQEERHR8PY2BjW1tZwc3OTppahgluzZo30YHQvLy9YWlpqOiT6CDAhIyIiItIwjiEjIiIi0rAP+n7X7OxsZGWxgY+IiIjef7q62nm+9kEnZFlZAnFx6j3Pj4iIiEiTKlYsk+dr7LIkIiIi0jAmZEREREQaxoSMiIiISMM+6DFk2tpa+fbHEhEREb1NSloGkhJSNRrDB52QyWQyWHv8oekwiIiI6AN2Yc5AJEGzCRm7LImIiIg0jAkZERERkYYxISMiIiLSMCZkRERERBrGhIyIiIhIw5iQEREREWkYEzIiIiIiDWNCRkRERKRhTMiIiIiINIwJGREREZGGMSEjIiIi0jAmZEREREQaxoSMiIiISMOYkBERERFpGBMyIiIiIg1jQkZERESkYTqaDoCIiIhIk/z8/LB9+04AQHp6Ou7cuY3ly9di0aJ50NLSgplZbUyY4AmZTIYzZ/6Gj88aAIBcXg/u7p7Q0tJ65xhKNCE7e/Ysxo0bhzp16gAAkpOTUa1aNYwfPx69evVCw4YNAQBpaWkwMDDAokWLULZs2ZIMkYiIiD4xPXv2xJdftgMAzJs3C507d4WPzxoMGzYSVlZNMWfODJw+fRLNmjXH8uWLsGTJapiYmGDz5o2Ii4vDZ5999s4xlHgLma2tLRYsWCAtu7u7IzAwEHXq1IGvr69UPm/ePOzatQtDhw4t6RCJiIjoExQefgMREXfh7u4JH581sLS0BgDY2rZAaOhZ6Ovrw8ysDpYuXYDHjyPRpUv3IknGAA2PIUtPT8ezZ89gbGysUi6EwJMnT3KUExERERWXP/7wwZAhwwG8ykWUXZEGBoZITk5CfHwcLl26gJEjf8DcuYuxY8cWPHjwb5Hsu8RbyEJCQuDq6ornz59DJpOhT58+sLOzw++//w5XV1fExcUhLS0NXbp0QY8ePUo6PCIiIvoEJSYm4sGD+7CyagoAkMn+a7N6+TIZRkZGMDYui3r1GqB8+QoAAAsLK/zzz23UqFHznfdf4i1ktra28PX1xebNm6Grq4tq1aoBgNRluXPnTlSpUgXly5eHjg7vOSAiIqLid+XKRTRt2lxarltXgYsXzwMAQkKCYWFhCYWiPiIi7iIuLg6ZmZm4fv0qTE1Ni2T/Guuy/OyzzzBnzhz8/PPPiI6Olsr19fUxd+5cLF++HOHh4ZoKj4iIiD4hDx78iypVqkrLo0ePw/r1q+HmNhgZGRlo3botPvvsM7i5fY8JE0Zj+PBv4eDgCDOzOkWyf402QdWpUweurq7w8fFRKa9QoQImTZqEKVOmYNu2bSrNhkRERERFrX//gSrLNWrUxNKlq3Os5+TUAU5OHYp8/1pCCFHkWy1B1h5/aDoEIiIi+oBdmDMQ0dGJxb6fihXL5Pkam56IiIiINIwJGREREZGGMSEjIiIi0jAmZEREREQaxoSMiIiISMOYkBERERFpWIHmIUtMTISvry/OnDmDmJgYLF68GMePH0e9evVgb29fXDESERERfdTUbiF79OgRunTpgg0bNsDIyAj3799Heno6bt26hZEjR+LkyZPFGScRERHRR0vtFrLp06ejYsWK2LBhA0qVKgVzc3MAwLx585CZmYnly5fDwcGh2AIlIiIi+lip3UIWEhICNzc3GBoaQktLS+U1FxcX3L59u8iDIyIiIvoUqJ2Q6enpIS0tLdfX4uLioKenV2RBEREREX1K1E7IHBwcsHDhQty/f18q09LSQlxcHFavXo1WrVoVR3xEREREHz21E7LJkydDT08Pzs7O6Nq1KwDgf//7H9q1a4fExERMmjSp2IIkIiIi+pipPai/XLly8PPzw549exAaGorKlSvDyMgI3bt3R69evWBkZFSccRIRERF9tNROyM6dO4cGDRrAxcUFLi4uKq8lJCQgICAAX331VZEHSERERPSxU7vLcuDAgbh7926ur127dg2enp5FFhQRERHRpyTfFrIxY8YgIiICACCEwMSJE1GqVKkc60VFRaFq1arFEyERERHRRy7fhGzQoEHYtWsXAOCff/6BqakpypUrp7KOTCaDsbEx+vbtW3xR5iE7OxsX5gws8f0SERHRxyMlLUPTIeSfkFlbW8Pa2lpaHjVqFKpXr17sQakrK0vg+fNETYdBRERE9E60hBCiKDYUFhaGxo0bF8Wm1JaRkYW4uJcluk8iIiKiwqhYsUyer6l9l2VUVBSmT5+Oc+fOIT09Hco8TgiB9PR0ZGdn4+bNm+8eLREREdEnRu27LL29vREcHAxnZ2fUrFkT9erVQ79+/VCzZk0IIbB48eLijJOIiIjoo6V2Qnb27Fm4u7vjf//7H3r16gVdXV14eHjAz88PdnZ2OHLkSHHGSURERPTRUjshS0lJQd26dQEAtWvXlronZTIZ+vfvj3PnzhVPhEREREQfObUTsipVquDhw4cAADMzMyQkJEjLpUuXxosXL4onQiIiIqKPnNoJWefOnTFz5kzs2bMHlSpVglwux8yZM3H27FmsXLkSpqamxRknERER0UdL7WkvMjMzMWPGDMTFxWH+/Pm4ePEiRo4cifj4eBgaGmLJkiVo0aJFccergtNeEBER0Yciv2kv3mkesqSkJNy7dw9mZmYwMjIq7GYKjQkZERERfSiKJCEbOHAgpk6ditq1a+d4LTw8HJ6envjrr78KH2UhiOxsaMnU7nUlKhJZ6amIjdf8YzaIiOjDUuiJYY8dO4asrCwAQGhoKAIDA3H37t0c6wUHB+PBgwfvGGbBaclkePBboxLfL33aaky5CoAJGRERFZ18E7KQkBD4+voCALS0tDBv3rw81x0+fHjRRkZERET0ici3yzI9PR3R0dEQQsDJyQlLly5F/fr1VdbR1taGkZGRRsaQAWALGZW4GlOuIjqaD7UnIqKCKXSXpZ6eHqpUqYLTp0/jr7/+gpmZGXR1dREZGYmlS5fi7t27kMvlGDFihMYSMiIiIqIPXb4j4pOTk9GvXz+4ubnh5MmT0NXVRUJCAvr164d9+/ahUqVKuHr1Kr7++mtERkaWVMxEREREH5V8E7LVq1fj/v37WLlyJYYMGQIA8PHxQXR0NH777TcsXboUfn5+UCgUWLp0aYkETERERPSxyTchO3z4MEaMGAEHBwfo6Lzq3Tx06BCMjY3RrVs3AK/GkPXt2xdBQUHFHy0RERHRRyjfhCwyMlJlEH9MTAzu3bsHGxsbyF6b/6tSpUp8liURERFRIeWbkOnr6yM1NVVaDg0NBYAcj0iKioqCsbFxMYRHRERE9PHLNyFr1KgRjh07Ji37+/tDW1sbjo6OKuv5+fmhYcOGxRMhERER0Ucu32kvvvvuOwwdOhRPnz5FdnY2goKC0KtXL1SuXBkAEBYWBl9fXwQHB2PlypUlEjARERHRxybfFjI7OzusWLECqampePr0KQYPHoypU6dKr48cORJHjhyBp6cnHBwcij1YIiIioo+R2g8Xz82VK1dQq1YtlC1btihjKhDO1E8ljTP1ExFRYRR6pv63sbCweJe3ExERERHe0mVJRERERMWPCRkRERGRhr1TlyXRpygjIwNeXr/gyZMnyMhIx6BBQ1GrlhmmT58GLS0tmJnVxoQJnpDJZNi0aQOOHj0MQ0ND9O8/EC1bfqnp8ImI6D2kkYRs9erVCA4Ohkwmg5aWFsaPH49Nmzbh+vXrMDExAQBkZWXh119/Rd26dTURIlGe/P39YWxsgl9+8UJ8fBwGD/4GdevKMWzYSFhZNcWcOTNw+vRJVKtWHUeOHMLq1RsAACNHDoG1dTPo6+tr9gCIiOi9U+IJ2Z07dxAYGIitW7dCS0sLN2/ehKenJxo0aAAPDw/Y29sDAE6ePIlFixbxoeX03unYsSOaNm0pLWtr6+DWrXBYWloDAGxtWyA09CwyMzNhaWmNUqVKAQCqVauBO3f+gbk57wwmIiJVJT6GrFy5cnj8+DF27dqFqKgo1K9fH7t27cqxXnx8PAwMDEo6PKK3MjQ0hIGBIV6+TMbPP3ti2LCREEJAS0sLAGBgYIjk5CTUrl0HV65cxMuXyYiPj8O1a2FITU3RcPRERPQ+KvEWsnLlymHFihXYtGkTli1bBn19fYwfPx4AMGfOHKxZswYymQyVKlWCh4dHSYdHpJaoqKf46ScP9OjxNdq374gVKxZLr718mQwjIyPUqmWKXr36wN19DKpVq44GDRqibFkTzQVNRETvrRJPyP79918YGRnh999/BwBcvXoVw4cPh4WFhUqXJdH7KiYmBhMmjMb48ZPQtGlzAEDdugpcvHgeVlZNERISDCurpnjx4gXi4uKwYsU6JCUlYfz472FmVlvD0RMR0fuoxBOyW7duYevWrVi5ciVKlSoFU1NTlClTBtra2iUdClGhrFy5EomJidiwYS02bFgLABg7diIWLZqLVauWoWbNWmjdui1kMhkeP47Ed98NhK6uDr7/fiyvcyIiytU7PTqpsFasWIGAgAAYGBhACIFhw4bh6NGj6NSpU4FbyPjoJCppfHQSEREVRn6PTtJIQlaUmJBRSWNCRkREhZFfQsaZ+omIiIg0jAkZERERkYYxISMiIiLSMCZkRERERBrGhIyIiIhIw5iQEREREWkYEzIiIiIiDWNCRkRERKRhTMiIiIiINIwJGREREZGGMSEjIiIi0jAmZEREREQaxoSMiIiISMOYkBERERFpGBMyIiIiIg1jQkZERESkYUzIiIiIiDRMSwghNB1EYYnsbGjJmFNSycpKT0VsfIamwyAiog9MxYpl8nxNpwTjKHKZWQJxzxM1HQYRERHRO2HzEhEREZGGMSEjIiIi0jAmZEREREQaxoSMiIiISMM+6LssiYiIiD4GbCEjIiIi0jAmZEREREQaxoSMiIiISMOYkBERERFpGBMyIiIiIg1jQkZERESkYR/ksyyzs7Mxbdo03Lp1C3p6evD29kbNmjU1HdZ74cqVK5g7dy58fX3x77//YvLkydDS0kLdunUxdepUyGQy7NixA9u2bYOOjg5GjhwJR0dHTYdd4jIyMvDTTz8hMjIS6enpGDlyJOrUqcP6ykVWVhZ+/vlnREREQFtbG7///juEEKyrfDx//hw9e/bE+vXroaOjw7rKQ/fu3VGmzKuHLVerVg0jRoxgXeVj1apVCAwMREZGBvr164fmzZuzvnLh5+eHPXv2AADS0tJw8+ZNbNmyBTNmzHi/60p8gA4dOiQ8PT2FEEJcunRJjBgxQsMRvR9Wr14tnJ2dRe/evYUQQri5uYmQkBAhhBC//PKLOHz4sHj27JlwdnYWaWlpIiEhQfr/p2bXrl3C29tbCCFEbGyscHBwYH3l4ciRI2Ly5MlCCCFCQkLEiBEjWFf5SE9PF6NGjRLt27cXd+7cYV3lITU1VXTr1k2ljHWVt5CQEOHm5iaysrJEUlKSWLx4MetLDdOmTRPbtm37IOrqg+yyvHDhAr788ksAQJMmTXDt2jUNR/R+qFGjBpYsWSItX79+Hc2bNwcA2NvbIzg4GGFhYbC0tISenh7KlCmDGjVqIDw8XFMha0zHjh0xduxYaVlbW5v1lQcnJyd4eXkBAB4/fowKFSqwrvIxa9YsuLi4oFKlSgD4OcxLeHg4UlJSMGTIEAwcOBCXL19mXeUjKCgIcrkc33//PUaMGIHWrVuzvt7i6tWruHPnDvr27ftB1NUHmZAlJSXByMhIWtbW1kZmZqYGI3o/dOjQATo6//VCCyGgpaUFADA0NERiYiKSkpKkLgJleVJSUonHqmmGhoYwMjJCUlISxowZg3HjxrG+8qGjowNPT094eXmhQ4cOrKs8+Pn5oVy5ctIfjAA/h3nR19fH0KFDsW7dOvz666+YOHEi6yofL168wLVr17Bo0SLWl5pWrVqF77//HsCH8Tn8IBMyIyMjJCcnS8vZ2dkqiQi9IpP9d3qTk5NhbGyco+6Sk5NVLshPyZMnTzBw4EB069YNXbp0YX29xaxZs3Do0CH88ssvSEtLk8pZV//ZvXs3goOD4erqips3b8LT0xOxsbHS66yr/5iamqJr167Q0tKCqakpTExM8Pz5c+l11pUqExMTtGrVCnp6ejAzM0OpUqWQmJgovc76UpWQkIB79+7B1tYWwIfxe/hBJmRWVlY4deoUAODy5cuQy+Uajuj91KBBA5w9exYAcOrUKTRt2hSNGzfGhQsXkJaWhsTERNy9e/eTrL+YmBgMGTIEHh4e+PrrrwGwvvLy559/YtWqVQCA0qVLQ0tLC+bm5qyrXGzevBmbNm2Cr68v6tevj1mzZsHe3p51lYtdu3Zh5syZAICoqCgkJSWhZcuWrKs8WFtb4/Tp0xBCICoqCikpKbCzs2N95eHcuXNo0aKFtPwhfL9/kA8XV95lefv2bQghMGPGDNSuXVvTYb0XHj16hAkTJmDHjh2IiIjAL7/8goyMDJiZmcHb2xva2trYsWMHtm/fDiEE3Nzc0KFDB02HXeK8vb0REBAAMzMzqex///sfvL29WV9vePnyJX788UfExMQgMzMTw4YNQ+3atXltvYWrqyumTZsGmUzGuspFeno6fvzxRzx+/BhaWlqYOHEiPvvsM9ZVPmbPno2zZ89CCIHx48ejWrVqrK88rF27Fjo6Ovj2228B4IP4PfwgEzIiIiKij8kH2WVJRERE9DFhQkZERESkYUzIiIiIiDSMCRkRERGRhjEhI6JPAu9fIqL3GRMyok+Eq6srFAqF9K9BgwawsbHBd999hzNnzhR4e0uWLIGlpaW03KZNG/z2229FGXKRePr0KYYOHYoXL14AeDU1jEKhwMGDB0s8FoVCgXXr1hX6/ZqMnYiKF6e3J/qEWFlZwdPTEwCQmZmJZ8+eYdu2bRg8eDDmzp0LZ2fnQm976dKlMDY2LqpQi0xwcDCCgoKk5UqVKmH79u2oVatWiceyfft2VKlSpcT3S0TvPyZkRJ8QY2NjNGnSRKWsY8eOGDRoEKZNm4Yvv/wSZcuWLdS2GzRoUAQRFj89Pb0cdVBSNLVfInr/scuS6BMnk8kwatQoJCYmqnSFPX/+HJMmTULz5s1haWmJESNG4OHDh3luR9ll+fLlS1haWkqPW1L6559/oFAopO7Rt21/yZIl6NmzJ2bMmIGmTZvCxcUFP/zwQ66teB06dMCsWbNylPv5+eHHH38EANjZ2WHJkiU5uv0mT56MMWPGYN26dbC3t0eTJk0wZswYJCUlYenSpWjRogVsbGzg7e2N7OzsQtcPoNplqTy+ffv2oUOHDmjUqBF69eqFixcv5rsNAIiMjMSwYcNgYWGBVq1aYcWKFSqvx8bG4ueff4a9vT0sLCwwcOBAXL16VaVeFAqFynM2ExISoFAo4OfnpxLf6/UPACdPnkTPnj1hYWEBOzs7/Pjjj4iLi3trzESUPyZkRITmzZtDW1sbly5dAgCkpqZi4MCBuHDhAn7++WfMnj0bMTExGDBgAOLj4/PdloGBAdq0aZNjnNOBAwdQsWJF2NjYqL39W7du4erVq1iyZAlGjBiBbt264Z9//sGtW7ekdcLCwnD//n1069YtRyytW7fGyJEjAbx6lErv3r1zjTkoKAhHjhyBl5cXPDw8cOTIEfTq1QtXrlzBzJkz0aNHD/j6+uLAgQPvXD+vu3//PhYvXozRo0djyZIlSEtLw9ixY5GZmZnv+xYsWIDGjRtj5cqVcHR0xMKFCxEYGAjg1QOS+/Xrh+DgYLi7u2PBggUQQmDAgAEq9aaON+s/MjISo0ePhpWVFVavXg1PT08cP378vRw7SPShYZclEUFbWxsmJiaIiYkB8OqB4hEREdi7d6/0nFg7Ozs4OjrC19cXo0ePznd7zs7OGDFiBB48eIAaNWoAAA4ePIivvvoKMplM7e1nZmbip59+QqNGjQAAGRkZKFeuHPbt2weFQgEA2Lt3L+RyOerVq5cjjnLlykn7b9iwIcqVK4dHjx7lWO/ly5dYvHgxKlWqBADw9/fHnTt3sHv3bhgZGcHe3h4BAQG4cuUKnJ2d37l+lJKTk7FhwwY0btwYAJCVlYVRo0YhPDwc5ubmeb6vZ8+e+OGHHwAAzZo1w6FDh3D27Fm0adMGfn5+ePDgAfbu3Ys6deoAAFq1aoWOHTti6dKlWLJkiVqxATnrPyAgAOnp6Rg+fLhUV4aGhoiMjFR7m0SUO7aQEVEOZ8+eRc2aNVGzZk1kZmYiMzMT+vr6sLa2RkhIyFvf36pVK5iYmEitZOHh4bh37x66dOlS4O0rEx4A0NXVRefOnbF//34ArxKYAwcO5No6VhBffPGFlGAAQPny5WFqagojIyOpzMTEBImJiQWOPz86Ojoqidfnn38OAEhJScn3fVZWVirbqFy5MhISEgAA586dQ506daRkDHg1bs7JyQmhoaFqx6b0ev2bm5tDT08PvXv3xqxZs6QkUPkAZyIqPLaQERHS0tIQHx+PypUrAwDi4uJw7949NGzYMMe66tydqKuriw4dOuDgwYMYPnw4AgICUL16daklSN3tGxgYwMDAQOX17t27w9fXF5cuXUJSUhJiY2OlRK+wDA0Nc5SVLl06z/XftX6U9PT0IJP993ex8v+vj1XLjb6+vsqyTCaT5llLSEhAhQoVcrynQoUKSE5OVjs2IGf9V69eHRs2bMDq1auxadMmrF+/HhUrVsTUqVPRrl27Am2biFQxISMinD9/HpmZmbC2tgYAlClTBvXq1YO3t3eOdfX09NTaprOzM7Zv345Hjx7h4MGD6Ny5s/Tau2zf3NwcdevWxaFDh5CcnAxbW1spkSwpRVE/xaVs2bK4d+9ejvLo6GiYmJgAALS0tACoTpb78uVLtbZvbW2NVatWISUlBWfOnMHatWsxduxYHD9+vMTPA9HHhF2WRJ84IQRWr14NExMTtG/fHsCrLrFHjx6hatWqaNSoERo1agRzc3Ns2LABJ06cUGu7zZo1w+eff461a9fi/v37Kq1Y77r9rl274tixYzhx4sRbuytfb4EqKkVRP8XF2toad+7cwd27d6Wy9PR0HD16VOrqVHbFPnv2TFrn/Pnzb932zp070bZtW2RkZKB06dJo06YNxo0bh6ysLERFRRXxkRB9WpiQEX1CEhIScPnyZVy+fBnnz5/H/v37MXjwYJw7dw5Tp06Vfqi//vprmJiYYMiQIThw4ACCg4Mxbtw4HDhwINfB87nR0tJCp06dsGPHDigUCpUxTe+6/W7duuHRo0dITEx8a1eZcrLaI0eO5DqgvzCKon6KS8+ePVGlShUMGzYM/v7+OH78OIYNG4aYmBiMGDECAGBjY4NSpUph+vTp+Pvvv7Fz507Mnz//ra17TZs2RXR0NMaOHYugoCAcP34cc+fORbVq1VC/fv2SODyijxYTMqJPyMWLF9G3b1/07dsX3377LebOnQtjY2Ns3boVnTp1ktYzMjLC5s2bYWZmhmnTpmHUqFF4/Pgxli9fDgcHB7X316VLF2RlZeWYO+xdt1+5cmUoFAo4OTnlOv7rdXZ2dmjVqhW8vLywfv16tWPPT1HVT3FQxmZhYYHffvsNEyZMgEwmw+bNm6XJe42NjbFw4ULExsbCzc0NW7ZswezZs3OM13uTqakpVq5cidjYWIwZMwbu7u4oX748fHx8oKurWxKHR/TR0hJ84i4RfWCePXuG1q1bY+3atWjRooWmwyEiemdMyIjog/HgwQP4+/vj6NGjyMrKgr+/vzRAnYjoQ8YuSyL6YAghsHHjRqSmpmLOnDlMxojoo8EWMiIiIiINYwsZERERkYYxISMiIiLSMCZkRERERBrGhIyIiIhIw5iQEREREWkYEzIiIiIiDfs/YpzHmzUvv3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AutoShape 4" descr="data:image/png;base64,iVBORw0KGgoAAAANSUhEUgAAAmQAAACzCAYAAAAntQACAAAAOXRFWHRTb2Z0d2FyZQBNYXRwbG90bGliIHZlcnNpb24zLjMuMiwgaHR0cHM6Ly9tYXRwbG90bGliLm9yZy8vihELAAAACXBIWXMAAAsTAAALEwEAmpwYAAA4bElEQVR4nO3dd1QU19sH8C9LEQGRWBM7qLsWFAEVUAOiWKLYo6IRjRpFjbEhYvJL1AQ09t4bGuwFEyxYsRFE7NjQqBgVFUGkSue+f/juxJXigsBavp9zPMe5OzvzzJ3Z3Yd779zREkIIEBEREZHGyDQdABEREdGnjgkZERERkYYxISMiIiLSMCZkRERERBrGhIyIiIhIw5iQEREREWkYEzIqEFdXVygUCiQkJGg6lBIRFhaGoKAgTYeRq6ZNm6JNmzZFtj1NndugoCCEhYUV+37S0tKwfv36Yt8P5fQu1+rZs2ehUCgwffp0qWzy5MlQKBS4efNmUYVY4vbt24eHDx9Ky35+flAoFNiwYYPmgiKNYkJGlIcTJ06gb9++uHPnjqZD+Wht2bIFQ4cOxbNnz4p9XwMGDMDy5cuLfT9U/JycnDB69GhUqFBB06EUypw5c+Du7o6kpCSprH79+hg9ejSaNGmiucBIo3Q0HQDR+yo2NhbZ2dmaDuOj9vz5849yX1S8nJyc4OTkpOkwCi23a7F+/fqoX7++BqKh9wVbyIiIiIg0jAkZFYkDBw7AxcUFTZo0gaWlJVxcXLB///4c6ykUCkyePBkXL16Eq6srLC0t0axZM4wbNw6PHj3Ksf6ZM2fg6uoKa2tr2NraYsqUKbh9+zYUCgWWLFmism50dDSmTZsGe3t7mJubo02bNpgzZ45KtwAAZGZmYunSpejSpQssLCzQvHlzDB06FGfOnJHWmTx5Mn788UcAwO+//w6FQpFrfK+7ffs2PDw84ODgAHNzc1hZWcHFxQWHDh1SWW/JkiVQKBS4e/cu5s+fj9atW8Pc3BydO3fG1q1bc2w3NjYWv/76K7788ktYWFjg22+/xa1bt/KN5XXJycmYMWMGOnbsiEaNGsHOzg6jR4/G9evXc10/KioKkyZNgo2NDZo0aYJ+/fqp1I1SYmIiZs+eDScnJ5ibm6NFixZwd3dHRERErsd75swZ9O7dG+bm5ujQoQN69uyJpUuXAgC+//57KBQKlfcFBATAxcUFlpaWsLKywqBBgxASEpIjjqtXr8LNzQ2tWrVCo0aN0KFDB8ydO1c6748ePYJCoUBkZCQSExOlazA/GRkZ2LhxI/r06QNra2uYm5vD0dERU6ZMQWxsrLSOjY0N7O3tkdsT6KZMmQKFQqEyPu769esYNWoUbGxs0LhxY3Tr1g1bt27N8X5ljCtXrkTTpk3RtGlTaWxRcnIyli1bhm7dusHS0hKNGjVC+/btMXv2bLx8+TJHHNu2bZOu9bZt22LNmjX4888/oVAocPbsWZV11Y0vLwW9VtU9x296fQzZ8+fP0bBhQ7i4uOS67tChQ9GgQQNER0dLZWfOnMHgwYNhbW2NJk2aoG/fvjh48KDK+5TXzaJFi+Dt7Y0mTZrAxsYGy5Ytg0KhwMSJE3Pdn5OTE1q3bp1n63qbNm2wZ88eAED37t2lsXW5jSFr06aNVIdDhw6FpaUlbGxsMGXKFKSkpCAqKgrjxo2DtbU17OzsMHHiROn6fJ06x0uaxy5LemezZs3C+vXrUbFiRTg7OwN4Nf5qwoQJuHHjBjw8PFTWv379OgYOHAhra2v069cPYWFhCAgIwM2bNxEQEACZ7NXfCYcPH8a4ceNgaGiI9u3bo3Tp0ti/fz+Cg4NzxPD48WP069cPUVFRcHR0RO3atXHz5k2sXbsWwcHB2Lx5MwwMDAAAXl5e2LZtG5o3bw57e3skJibiwIEDGDp0KHx8fGBjYwMnJyckJCTg2LFjaNWqFZo0aQJjY+M86yAsLAyurq7Q09ND+/btUa5cOfz77784duwYxowZg5UrV8LR0VHlPR4eHnj8+DHat28PHR0d+Pv7Y9q0aTAwMEC3bt0AvPrxHTBgAO7evQs7OzvI5XKEhobC1dUVqamp+cakNG7cOJw6dQqOjo5wcnJCTEwMDhw4gKCgIPj5+cHMzExl/UGDBsHExAQ9e/bEs2fPEBAQgKFDh2Lnzp1o2LAhAODFixfo168fIiIi0KRJE7Rt2xYPHz7EgQMHcOLECaxfvx4WFhYq2504cSLMzMzg6uqK5ORkNGnSBHv27EFoaCg6deqkEseiRYuwfPlyVK1aFT169ICWlhYOHjyIwYMHY+bMmVL9REREYPDgwZDJZOjYsSOMjY1x6dIlrFmzBlevXsXGjRthbGyM0aNHY+PGjUhLS8Pw4cPf2jXk7u6OQ4cOwdraGn369EF6ejqCgoKwfft2XL9+Hbt374auri46duyIbdu24cKFC2jatKn0/szMTBw+fBi1atVC48aNAQAnT57E6NGjoaurK10jp0+fxrRp03Djxg14eXmpxHD69GkcOXIEPXr0QExMDCwsLJCZmYnBgwcjLCwMrVq1QqtWrZCcnIzAwECsW7cOjx49wuLFi6VtzJgxAxs3bkSNGjXQu3dvvHjxAgsXLsQXX3yR45gLGt+bCnqtqnuO36Z8+fKws7NDUFAQHj9+jCpVqkivxcbGIiQkBLa2tqhYsSIAYOfOnfjll19Qrlw5dOrUCQYGBjh27BjGjh2L8ePHY8SIESrb37FjBwCgX79+uHfvHnr27Ik9e/bg2LFjSElJQenSpaV1L168iIcPH2L48OHS99ibBg4ciD179iA8PBx9+/bN8fl706NHj9CvXz80adIELi4uOH36NLZv3464uDhcu3YNFSpUQJ8+fXDp0iXs3bsXKSkpWLZsmfT+gh4vaZAgKoABAwYIuVwu4uPjhRBCnDt3TsjlctG9e3fx/Plzab3nz58LZ2dnIZfLRWhoqFQul8uFXC4Xa9askcqys7PFkCFDhFwuF8HBwUIIIV6+fClatGghmjZtKiIiIqR1IyMjRfPmzYVcLheLFy+WyocNGyYUCoUIDAxUiXfjxo1CLpeLWbNmCSGESExMFPXq1RPffPONynphYWFCLpeLH374QSrbvXu3kMvlwsfH5631MmTIENGgQQNx584dlfL9+/cLuVwuJkyYIJUtXrxYyOVy4ejoqFJnFy5cEHK5XPTv318qW7RokZDL5WLJkiVSWUZGhpgwYYK0jfzcunVLyOVyMWnSJJXygIAAIZfLxcyZM6Uy5bkdNmyYSE9Pl8p9fHyEXC4XXl5eUtmPP/4o5HK5WLBggcp2T5w4IRQKhWjfvr3IzMxUOd5evXqJrKwslfWVrx05ckQqu3LlilAoFGLAgAHi5cuXUnlsbKxo166dsLCwkOpt5syZQi6XizNnzqhsd/jw4UIul4vbt29LZY6OjsLa2jrf+hJCiEuXLgm5XC7c3d1VyjMyMqRr+t69e0IIIc6fPy/kcrn49ddfVdY9efKkynl7+fKlsLW1Fba2tuLhw4fSellZWeKHH34QcrlcnDhxQipXfk6OHTumst19+/YJuVwu5s+fr1KemJgoWrRoIerXry/VWVhYmFAoFKJPnz4iKSlJWvf48ePS9kNCQgoVX24Kcq0W5ByHhIQIuVwuvL29pfU8PT2FXC4XN27cEEII8ddffwm5XC7Wrl2rEtOWLVuEXC4Xfn5+Qgghnjx5IszNzcVXX30lYmNjpfVSUlJE3759Rb169cStW7eEEEI8fPhQyOVyoVAoxM2bN3M91v3796uUT5s2TcjlcvHPP//kW1dvxi9E7t83jo6OOY49Pj5eWFhYCLlcLsaMGSOys7OFEEJkZmaKdu3aCblcLtVpQY6XNI9dlvRO/Pz8AACTJk1CuXLlpPJy5crB3d0dALB7926V9+jr62PgwIHSspaWFr788ksAwP379wG8ah2IiYnBgAEDUKtWLWndKlWqYPDgwSrbe/bsGU6dOgUHB4ccrVADBgzAF198IcWZnZ0NIQQeP36MJ0+eSOs1atQIR48exbx58wpTDfj2228xZ84c1K5dW6XcxsYGQO6DeHv16qVSZ1ZWVjA2NpbqAAD2798PY2NjuLm5SWU6Ojrw9PSElpbWW+NSdpvcuXMHcXFxUrmTkxOOHj2aa7fL8OHDoaurKy0ru1SUXbbp6enYv38/qlatijFjxqi818HBAe3bt8f9+/dx/vx5ldfatWuXZ6vB63bt2gUhBCZNmqTS+vDZZ59h2LBhSElJQUBAgMrxXbx4UWUbv//+O86cOYO6deu+dX9v+vzzzzFz5kyMHTtWpVxHRwfW1tYA/juf1tbWqF69Og4dOoSsrCxpXWV8Xbp0AQAEBgYiNjYW3333HapVqyatJ5PJ8v2cODg4qJQ1aNAA3t7e+Pbbb1XKjYyM0KBBA2RlZSE+Ph4A8Ndff0EIIbUyK7Vu3RotW7ZUeX9h4ntTQa7VgpxjdbRr1w4GBgY4cOCASvmBAwegr6+Pdu3aAQD8/f2Rnp6OMWPG4LPPPpPW09fXx5gxY5CdnS11JyrVrFkT9erVUynr3r07AGDv3r1SWUZGBgICAtCwYUPUqVNH7djV8fr5NjY2lr5nBg8eLNWttra21IL9+PFjAIU7XtIcdlnSOwkPD4dMJpN+qF6nLAsPD1cpr1KlCvT09FTKypQpA+DVjz3walwQAKm753VWVlYqyzdu3IAQAnFxcTnGlQGArq4unjx5gqioKFSuXBmdOnXC/v370a5dO1haWsLe3h6Ojo7v9CWqTCijo6MRHh6OBw8eICIiAhcuXAAAlR9rJVNT0xxlRkZG0tin1NRU3L9/H82bN1dJkACgUqVKqFat2lvvAlUoFLC0tMSlS5fg4OAgddM6OjqievXqub6nZs2aKssmJiYAXnVJAa+6CVNTU2FlZZVrgmVtbY1Dhw4hPDxcSkgBoGrVqvnGqqQc23b48GGcOHFC5bWnT58CgDT/VI8ePbB161YsWrQI27dvh729Pezt7dGyZUupi7qgPv/8c/To0QOZmZm4fv06IiIi8ODBA9y8eVPqLn+93p2dnbFixQqEhobCzs4O6enpOHr0KCwsLKS6vHbtmnRsuV2j2traOT4nn3/+ObS1tVXKTE1NYWpqirS0NFy5ckWK7fr16wgNDQXw37X2ts/Q33//LS0XJr7XFfRaLcg5Vkfp0qXh5OQEf39/PHjwADVq1MCzZ89w/vx5dOzYEUZGRirHeebMGfzzzz8q21COv3vzOF9PUJVq1KgBKysrnD59GvHx8ShbtiyCgoLw4sWLIu8C1NXVzfHZUV7bb8ZWqlQpAP99jxbmeElzmJDRO0lKSkKpUqVyJFjAqySrdOnSSElJUSnPbV3lX3ni/wcPv3jxAgBynWeoUqVKKsvKiUwvX76My5cv5xlrXFwcKleujFmzZsHc3Bx+fn4IDQ1FaGgo5s6dC3Nzc3h7exfq1vMnT57Ay8sLgYGBEEJAJpOhVq1asLa2xo0bN3J9T171oKwDZUvH660brytbtqxUT3nR0tLCunXrsHbtWvj7++PUqVM4deoUvL290aJFC3h5eeX5pZ4XZcKoTKLfpDw/qampKuX6+vr5blcpMTERALB69eo811HWTb169bBjxw6sXLkSJ0+exI4dO7Bjxw4YGBhg4MCBGDdunFotiW/atm0bli1bJs2PZmxsDAsLC9SuXRtXrlxRGeTerVs3rFixAgEBAbCzs8OpU6eQkJAgtY69fky53ejy5jEp5VZf2dnZWLVqFXx8fKT1y5cvD0tLS1StWhV3795V+QwZGBjkev28+RkqTHy5vabutVqQc6yurl27wt/fHwEBAXBzc0NAQACys7NzPQ/btm1Te795fR66d++Oixcv4vDhw+jduzf8/f2ho6MjjaMtKvl9bnL7DnldYY6XNIcJGb0TQ0NDpKSkIDExMccPdFpaGlJTU1WaytWl/Iv2zTskcytT/rU4atSoHN1MudHV1cWQIUMwZMgQPH78GH///TcOHjyIoKAguLm54dixYzn+ys+PEALDhw/HnTt34ObmBicnJ9StWxf6+vqIiYnBzp071d7W68qWLQvgvy/VN+V2R11uDA0NMXbsWIwdOxYRERH4+++/sXfvXgQHB2P8+PEFjk/5o5vXZK7KBFnZslZQBgYG0NbWxpUrV9Q6D/Xq1cPChQuRnp6OS5cu4dSpU/Dz88PKlStRuXJl9O/fv0D7DwgIwNSpU6FQKDB16lQ0bNhQGgQ/depUXLlyRWV9U1NTmJub49ChQ5g6dSoCAgKgra2NTp06qRwTAGzYsAF2dnYFiud169evx8KFC9G8eXMMGzYM9evXlwarf/fdd7h79660rpGRER49eoSMjIwc9ZjXZ6iw8RX0Wi3oOVZHixYtULFiRZWEzMTERGq9Vu4XAI4ePZpnC7G6OnXqhOnTpyMgIABdu3bF8ePH0bJly/dqstqiPF4qfhxDRu9EObbizfFCAHDhwgUIIQrVFagcC6Hsdnndmz+IyukSlM3zb1q8eDFWr16N9PR0PHz4EPPnz8fx48cBvOo+7d27N9atWwdbW1tERUVJY6XUbVm5desWbt++jXbt2mH8+PFo1KiR9Fet8gdSqDltwOv09fVRu3Zt3LhxI0drU0JCAh48ePDWbYSHh2PWrFlSy6GpqSkGDBiALVu2oFatWggLC5O6N9RlZmaGUqVK5fnec+fOAYBa5z23OlYoFMjKysq1y+rSpUuYO3eudL39+eef8PLyghACenp6sLGxgYeHh9TtpuwyLoh9+/YBAObNmwcnJyeVOxLv3bsHIOf57Nq1K+Li4hASEoLAwEC0aNEC5cuXVzkmIPdrNC4uDtOnT8dff/2lVmza2tpYsWIF7O3tpWRMCJEjtoYNGyIrKyvX6U0K8hlSJ76CXqsFOcfqUibBN2/exMWLF3H58mV07NhRJeFTHmdu3yv379/HrFmzEBgYqNb+ypQpgzZt2iA0NBRHjx5FSkqK2neGFqbVtjCK8nip+DEho3fSs2dPAMD8+fNV5r+JjY3F7NmzAUDtL6nXtW3bFiYmJvjjjz9Unvf29OlTrFu3TmXd6tWro1mzZjh16lSOuXX+/PNPLFu2DKdPn4aenh709fWxZs0aLFq0SCWZSE9PR3R0NPT09KQfOR2dVw3IGRkZ+caq7DZ4c+B+XFycVAeZmZkFOXxJjx498PLlS8ydO1f6oRVCYP78+WptMz09HevXr8fy5ctVkoikpCTEx8ejYsWKb+32eJOenh46d+6MZ8+eqUyxAACnTp1CQEAAatasmWOsX26Udfz6uejRoweAV1M2vN6Sk5SUhGnTpmHNmjXSOKnLly9j06ZNOQaAK5Pq16dA0NXVVavOlF1UMTExKuV//vmnNE7rze04OztDR0dHmgusa9euKq+3a9cORkZGWLt2bY552ubMmYM//vhDrQS7VKlSyMrKyjHX1PLlyxEZGakSm/KzuWDBApVhAyEhITh69GiRx1eQa7Ug57gglPX+66+/QgiR4zx07doV2traWLhwocq8ZJmZmfDy8sL69etVbn55m+7duyMjIwPz5s2DoaEh2rZtq9b71P1ueVdFfbxUvNhlSe+kWbNmGDx4MHx8fNC1a1fpLsfjx48jOjoaw4YNQ7NmzQq8XQMDA0yZMgXu7u7o1asX2rVrB21tbRw+fFha5/UB5b/99hu++eYbjB07Fvb29qhbty4iIiJw4sQJmJiYYOrUqQCAihUrYtCgQfDx8YGzszMcHBwgk8lw+vRp3L17F6NGjZK6SytXrgwA2Lp1K+Lj4+Hq6iqVvU4519T58+fRv39/WFlZ4cWLFzh69CjS09NRunTpt471ysugQYMQGBgIX19fXLt2DRYWFrh8+TJu376t0gKTl8aNG6NDhw44dOgQevToAVtbW2RmZuLo0aN48eKFygObC8LDwwMXL17EmjVrcO7cOVhaWuLhw4cIDAyEoaEh5syZo1YrgLI+V6xYgZs3b2L06NGwtbWFq6srfH190blzZzg4OEBPTw9Hjx7FkydP4OLiIt0s8N133yEgIAATJ07EwYMHUbNmTURGRuLw4cOoWLEiBgwYIO2rUqVKuH//PiZOnIhWrVpJd8q9qWvXrti/fz9Gjx6Nzp07w8jICFevXkVoaCjKly+P58+f5/gRU86Fdfr0aWmA+euMjY3h7e2NiRMnokePHnByckKlSpUQGhqKq1evolGjRhgyZMhb66tr1664fPky+vXrh6+++gq6uro4e/Ysrl+/niM25QTN27ZtQ/fu3fHll1/i+fPnOHz4MMqUKYMXL15INw0URXwFuVYLco4LwtzcHLVr10Z4eDiqVq2a44+CWrVqwcPDAzNnzoSzszPatGmDsmXL4tSpU7h79y4cHR1zJHH5adWqFSpUqIDIyEj07NlT7XGSyut+5syZaNGiBUaPHq3+QRZAUR8vFS+2kNE7mzx5MubMmYOqVati7969CAgIgKmpKZYsWZLnbNbq6Ny5M5YvX45atWph3759OHToEDp16oQpU6YAgMrt8mZmZvDz80OfPn1w69Yt/PHHH7h16xa6deuGXbt2qXSfeXh4YNq0aTAyMsKePXuwY8cOGBoa5pjqoFmzZvjmm28QHx+PzZs3q4zPeZ1MJsPy5cvRs2dPPHr0CL6+vjh//jzs7e2xe/dutGzZEvfv31erBeRNenp6WL9+PYYPH46oqChpJn/lRLzqmD17Ntzd3ZGVlYXt27fDz88P1atXx4oVK/D1118XOCbg1bQmO3bswJAhQxAdHY1Nmzbh6tWr6N69O/z8/HJMCpuXTp064auvvsLDhw+xZcsWqZXn559/xuzZs/HFF1/A398fe/bsQYUKFTBjxgwpuQZe3WW2detWdOrUCdeuXYOPjw/OnTuHrl27YseOHSoJtIeHB+rWrYuDBw/m2/3WunVrLFiwADVq1MDevXuxZ88epKWlYcqUKVi7di2AV5OovknZEty2bdtc7/D86quvsGnTJtja2uL06dPYtGkTkpOTMWrUKGzYsCHPAfGv69+/P3755ReYmJhg586d2Lt3LwwNDTF//nz89ttvOWKbMmUKJk2aBODVwO6wsDB4eHigV69eAFQHjL9rfAW9VtU9xwWlTDC6dOmS6x8FgwcPxurVq1GvXj0cPnwY27dvh46ODiZPnozFixdLrVfq0NHRkabUKEhPQP/+/dGyZUtcu3YNvr6+0h3MxaEoj5eKl5YozOAWomKWlJSE5ORkVKpUKceX6u7du/HTTz9hwYIFKgOnieg/0dHR0NXVzfXmCk9PT/z555/4+++/36tB6B8iFxcXREVFITAwsMTGhtHHiS1k9F6KiIiAvb09fvrpJ5Xy1NRUbN68WWWSTiLKyd/fHzY2Njkm/nzw4AGOHDmCOnXqMBl7R0FBQbh06RJ69erFZIzeGVvI6L2UnZ2Nvn37IiwsDM2bN0fjxo2RmpqK48ePIzIyks9gI3qLp0+fokuXLkhJSUHbtm1Rs2ZNREdH4/Dhw0hPT8eaNWtga2ur6TA/SNOnT0dISAju3r0LY2NjHDx4sNDTvBApMSGj91ZiYiJ8fHxw8OBBPH78GLq6ulAoFBgwYAA6duyo6fCI3nv//vsvVq1ahZCQEERHR8PY2BjW1tZwc3OTppahgluzZo30YHQvLy9YWlpqOiT6CDAhIyIiItIwjiEjIiIi0rAP+n7X7OxsZGWxgY+IiIjef7q62nm+9kEnZFlZAnFx6j3Pj4iIiEiTKlYsk+dr7LIkIiIi0jAmZEREREQaxoSMiIiISMM+6DFk2tpa+fbHEhEREb1NSloGkhJSNRrDB52QyWQyWHv8oekwiIiI6AN2Yc5AJEGzCRm7LImIiIg0jAkZERERkYYxISMiIiLSMCZkRERERBrGhIyIiIhIw5iQEREREWkYEzIiIiIiDWNCRkRERKRhTMiIiIiINIwJGREREZGGMSEjIiIi0jAmZEREREQaxoSMiIiISMOYkBERERFpGBMyIiIiIg1jQkZERESkYTqaDoCIiIhIk/z8/LB9+04AQHp6Ou7cuY3ly9di0aJ50NLSgplZbUyY4AmZTIYzZ/6Gj88aAIBcXg/u7p7Q0tJ65xhKNCE7e/Ysxo0bhzp16gAAkpOTUa1aNYwfPx69evVCw4YNAQBpaWkwMDDAokWLULZs2ZIMkYiIiD4xPXv2xJdftgMAzJs3C507d4WPzxoMGzYSVlZNMWfODJw+fRLNmjXH8uWLsGTJapiYmGDz5o2Ii4vDZ5999s4xlHgLma2tLRYsWCAtu7u7IzAwEHXq1IGvr69UPm/ePOzatQtDhw4t6RCJiIjoExQefgMREXfh7u4JH581sLS0BgDY2rZAaOhZ6Ovrw8ysDpYuXYDHjyPRpUv3IknGAA2PIUtPT8ezZ89gbGysUi6EwJMnT3KUExERERWXP/7wwZAhwwG8ykWUXZEGBoZITk5CfHwcLl26gJEjf8DcuYuxY8cWPHjwb5Hsu8RbyEJCQuDq6ornz59DJpOhT58+sLOzw++//w5XV1fExcUhLS0NXbp0QY8ePUo6PCIiIvoEJSYm4sGD+7CyagoAkMn+a7N6+TIZRkZGMDYui3r1GqB8+QoAAAsLK/zzz23UqFHznfdf4i1ktra28PX1xebNm6Grq4tq1aoBgNRluXPnTlSpUgXly5eHjg7vOSAiIqLid+XKRTRt2lxarltXgYsXzwMAQkKCYWFhCYWiPiIi7iIuLg6ZmZm4fv0qTE1Ni2T/Guuy/OyzzzBnzhz8/PPPiI6Olsr19fUxd+5cLF++HOHh4ZoKj4iIiD4hDx78iypVqkrLo0ePw/r1q+HmNhgZGRlo3botPvvsM7i5fY8JE0Zj+PBv4eDgCDOzOkWyf402QdWpUweurq7w8fFRKa9QoQImTZqEKVOmYNu2bSrNhkRERERFrX//gSrLNWrUxNKlq3Os5+TUAU5OHYp8/1pCCFHkWy1B1h5/aDoEIiIi+oBdmDMQ0dGJxb6fihXL5Pkam56IiIiINIwJGREREZGGMSEjIiIi0jAmZEREREQaxoSMiIiISMOYkBERERFpWIHmIUtMTISvry/OnDmDmJgYLF68GMePH0e9evVgb29fXDESERERfdTUbiF79OgRunTpgg0bNsDIyAj3799Heno6bt26hZEjR+LkyZPFGScRERHRR0vtFrLp06ejYsWK2LBhA0qVKgVzc3MAwLx585CZmYnly5fDwcGh2AIlIiIi+lip3UIWEhICNzc3GBoaQktLS+U1FxcX3L59u8iDIyIiIvoUqJ2Q6enpIS0tLdfX4uLioKenV2RBEREREX1K1E7IHBwcsHDhQty/f18q09LSQlxcHFavXo1WrVoVR3xEREREHz21E7LJkydDT08Pzs7O6Nq1KwDgf//7H9q1a4fExERMmjSp2IIkIiIi+pipPai/XLly8PPzw549exAaGorKlSvDyMgI3bt3R69evWBkZFSccRIRERF9tNROyM6dO4cGDRrAxcUFLi4uKq8lJCQgICAAX331VZEHSERERPSxU7vLcuDAgbh7926ur127dg2enp5FFhQRERHRpyTfFrIxY8YgIiICACCEwMSJE1GqVKkc60VFRaFq1arFEyERERHRRy7fhGzQoEHYtWsXAOCff/6BqakpypUrp7KOTCaDsbEx+vbtW3xR5iE7OxsX5gws8f0SERHRxyMlLUPTIeSfkFlbW8Pa2lpaHjVqFKpXr17sQakrK0vg+fNETYdBRERE9E60hBCiKDYUFhaGxo0bF8Wm1JaRkYW4uJcluk8iIiKiwqhYsUyer6l9l2VUVBSmT5+Oc+fOIT09Hco8TgiB9PR0ZGdn4+bNm+8eLREREdEnRu27LL29vREcHAxnZ2fUrFkT9erVQ79+/VCzZk0IIbB48eLijJOIiIjoo6V2Qnb27Fm4u7vjf//7H3r16gVdXV14eHjAz88PdnZ2OHLkSHHGSURERPTRUjshS0lJQd26dQEAtWvXlronZTIZ+vfvj3PnzhVPhEREREQfObUTsipVquDhw4cAADMzMyQkJEjLpUuXxosXL4onQiIiIqKPnNoJWefOnTFz5kzs2bMHlSpVglwux8yZM3H27FmsXLkSpqamxRknERER0UdL7WkvMjMzMWPGDMTFxWH+/Pm4ePEiRo4cifj4eBgaGmLJkiVo0aJFccergtNeEBER0Yciv2kv3mkesqSkJNy7dw9mZmYwMjIq7GYKjQkZERERfSiKJCEbOHAgpk6ditq1a+d4LTw8HJ6envjrr78KH2UhiOxsaMnU7nUlKhJZ6amIjdf8YzaIiOjDUuiJYY8dO4asrCwAQGhoKAIDA3H37t0c6wUHB+PBgwfvGGbBaclkePBboxLfL33aaky5CoAJGRERFZ18E7KQkBD4+voCALS0tDBv3rw81x0+fHjRRkZERET0ici3yzI9PR3R0dEQQsDJyQlLly5F/fr1VdbR1taGkZGRRsaQAWALGZW4GlOuIjqaD7UnIqKCKXSXpZ6eHqpUqYLTp0/jr7/+gpmZGXR1dREZGYmlS5fi7t27kMvlGDFihMYSMiIiIqIPXb4j4pOTk9GvXz+4ubnh5MmT0NXVRUJCAvr164d9+/ahUqVKuHr1Kr7++mtERkaWVMxEREREH5V8E7LVq1fj/v37WLlyJYYMGQIA8PHxQXR0NH777TcsXboUfn5+UCgUWLp0aYkETERERPSxyTchO3z4MEaMGAEHBwfo6Lzq3Tx06BCMjY3RrVs3AK/GkPXt2xdBQUHFHy0RERHRRyjfhCwyMlJlEH9MTAzu3bsHGxsbyF6b/6tSpUp8liURERFRIeWbkOnr6yM1NVVaDg0NBYAcj0iKioqCsbFxMYRHRERE9PHLNyFr1KgRjh07Ji37+/tDW1sbjo6OKuv5+fmhYcOGxRMhERER0Ucu32kvvvvuOwwdOhRPnz5FdnY2goKC0KtXL1SuXBkAEBYWBl9fXwQHB2PlypUlEjARERHRxybfFjI7OzusWLECqampePr0KQYPHoypU6dKr48cORJHjhyBp6cnHBwcij1YIiIioo+R2g8Xz82VK1dQq1YtlC1btihjKhDO1E8ljTP1ExFRYRR6pv63sbCweJe3ExERERHe0mVJRERERMWPCRkRERGRhr1TlyXRpygjIwNeXr/gyZMnyMhIx6BBQ1GrlhmmT58GLS0tmJnVxoQJnpDJZNi0aQOOHj0MQ0ND9O8/EC1bfqnp8ImI6D2kkYRs9erVCA4Ohkwmg5aWFsaPH49Nmzbh+vXrMDExAQBkZWXh119/Rd26dTURIlGe/P39YWxsgl9+8UJ8fBwGD/4GdevKMWzYSFhZNcWcOTNw+vRJVKtWHUeOHMLq1RsAACNHDoG1dTPo6+tr9gCIiOi9U+IJ2Z07dxAYGIitW7dCS0sLN2/ehKenJxo0aAAPDw/Y29sDAE6ePIlFixbxoeX03unYsSOaNm0pLWtr6+DWrXBYWloDAGxtWyA09CwyMzNhaWmNUqVKAQCqVauBO3f+gbk57wwmIiJVJT6GrFy5cnj8+DF27dqFqKgo1K9fH7t27cqxXnx8PAwMDEo6PKK3MjQ0hIGBIV6+TMbPP3ti2LCREEJAS0sLAGBgYIjk5CTUrl0HV65cxMuXyYiPj8O1a2FITU3RcPRERPQ+KvEWsnLlymHFihXYtGkTli1bBn19fYwfPx4AMGfOHKxZswYymQyVKlWCh4dHSYdHpJaoqKf46ScP9OjxNdq374gVKxZLr718mQwjIyPUqmWKXr36wN19DKpVq44GDRqibFkTzQVNRETvrRJPyP79918YGRnh999/BwBcvXoVw4cPh4WFhUqXJdH7KiYmBhMmjMb48ZPQtGlzAEDdugpcvHgeVlZNERISDCurpnjx4gXi4uKwYsU6JCUlYfz472FmVlvD0RMR0fuoxBOyW7duYevWrVi5ciVKlSoFU1NTlClTBtra2iUdClGhrFy5EomJidiwYS02bFgLABg7diIWLZqLVauWoWbNWmjdui1kMhkeP47Ed98NhK6uDr7/fiyvcyIiytU7PTqpsFasWIGAgAAYGBhACIFhw4bh6NGj6NSpU4FbyPjoJCppfHQSEREVRn6PTtJIQlaUmJBRSWNCRkREhZFfQsaZ+omIiIg0jAkZERERkYYxISMiIiLSMCZkRERERBrGhIyIiIhIw5iQEREREWkYEzIiIiIiDWNCRkRERKRhTMiIiIiINIwJGREREZGGMSEjIiIi0jAmZEREREQaxoSMiIiISMOYkBERERFpGBMyIiIiIg1jQkZERESkYUzIiIiIiDRMSwghNB1EYYnsbGjJmFNSycpKT0VsfIamwyAiog9MxYpl8nxNpwTjKHKZWQJxzxM1HQYRERHRO2HzEhEREZGGMSEjIiIi0jAmZEREREQaxoSMiIiISMM+6LssiYiIiD4GbCEjIiIi0jAmZEREREQaxoSMiIiISMOYkBERERFpGBMyIiIiIg1jQkZERESkYR/ksyyzs7Mxbdo03Lp1C3p6evD29kbNmjU1HdZ74cqVK5g7dy58fX3x77//YvLkydDS0kLdunUxdepUyGQy7NixA9u2bYOOjg5GjhwJR0dHTYdd4jIyMvDTTz8hMjIS6enpGDlyJOrUqcP6ykVWVhZ+/vlnREREQFtbG7///juEEKyrfDx//hw9e/bE+vXroaOjw7rKQ/fu3VGmzKuHLVerVg0jRoxgXeVj1apVCAwMREZGBvr164fmzZuzvnLh5+eHPXv2AADS0tJw8+ZNbNmyBTNmzHi/60p8gA4dOiQ8PT2FEEJcunRJjBgxQsMRvR9Wr14tnJ2dRe/evYUQQri5uYmQkBAhhBC//PKLOHz4sHj27JlwdnYWaWlpIiEhQfr/p2bXrl3C29tbCCFEbGyscHBwYH3l4ciRI2Ly5MlCCCFCQkLEiBEjWFf5SE9PF6NGjRLt27cXd+7cYV3lITU1VXTr1k2ljHWVt5CQEOHm5iaysrJEUlKSWLx4MetLDdOmTRPbtm37IOrqg+yyvHDhAr788ksAQJMmTXDt2jUNR/R+qFGjBpYsWSItX79+Hc2bNwcA2NvbIzg4GGFhYbC0tISenh7KlCmDGjVqIDw8XFMha0zHjh0xduxYaVlbW5v1lQcnJyd4eXkBAB4/fowKFSqwrvIxa9YsuLi4oFKlSgD4OcxLeHg4UlJSMGTIEAwcOBCXL19mXeUjKCgIcrkc33//PUaMGIHWrVuzvt7i6tWruHPnDvr27ftB1NUHmZAlJSXByMhIWtbW1kZmZqYGI3o/dOjQATo6//VCCyGgpaUFADA0NERiYiKSkpKkLgJleVJSUonHqmmGhoYwMjJCUlISxowZg3HjxrG+8qGjowNPT094eXmhQ4cOrKs8+Pn5oVy5ctIfjAA/h3nR19fH0KFDsW7dOvz666+YOHEi6yofL168wLVr17Bo0SLWl5pWrVqF77//HsCH8Tn8IBMyIyMjJCcnS8vZ2dkqiQi9IpP9d3qTk5NhbGyco+6Sk5NVLshPyZMnTzBw4EB069YNXbp0YX29xaxZs3Do0CH88ssvSEtLk8pZV//ZvXs3goOD4erqips3b8LT0xOxsbHS66yr/5iamqJr167Q0tKCqakpTExM8Pz5c+l11pUqExMTtGrVCnp6ejAzM0OpUqWQmJgovc76UpWQkIB79+7B1tYWwIfxe/hBJmRWVlY4deoUAODy5cuQy+Uajuj91KBBA5w9exYAcOrUKTRt2hSNGzfGhQsXkJaWhsTERNy9e/eTrL+YmBgMGTIEHh4e+PrrrwGwvvLy559/YtWqVQCA0qVLQ0tLC+bm5qyrXGzevBmbNm2Cr68v6tevj1mzZsHe3p51lYtdu3Zh5syZAICoqCgkJSWhZcuWrKs8WFtb4/Tp0xBCICoqCikpKbCzs2N95eHcuXNo0aKFtPwhfL9/kA8XV95lefv2bQghMGPGDNSuXVvTYb0XHj16hAkTJmDHjh2IiIjAL7/8goyMDJiZmcHb2xva2trYsWMHtm/fDiEE3Nzc0KFDB02HXeK8vb0REBAAMzMzqex///sfvL29WV9vePnyJX788UfExMQgMzMTw4YNQ+3atXltvYWrqyumTZsGmUzGuspFeno6fvzxRzx+/BhaWlqYOHEiPvvsM9ZVPmbPno2zZ89CCIHx48ejWrVqrK88rF27Fjo6Ovj2228B4IP4PfwgEzIiIiKij8kH2WVJRERE9DFhQkZERESkYUzIiIiIiDSMCRkRERGRhjEhI6JPAu9fIqL3GRMyok+Eq6srFAqF9K9BgwawsbHBd999hzNnzhR4e0uWLIGlpaW03KZNG/z2229FGXKRePr0KYYOHYoXL14AeDU1jEKhwMGDB0s8FoVCgXXr1hX6/ZqMnYiKF6e3J/qEWFlZwdPTEwCQmZmJZ8+eYdu2bRg8eDDmzp0LZ2fnQm976dKlMDY2LqpQi0xwcDCCgoKk5UqVKmH79u2oVatWiceyfft2VKlSpcT3S0TvPyZkRJ8QY2NjNGnSRKWsY8eOGDRoEKZNm4Yvv/wSZcuWLdS2GzRoUAQRFj89Pb0cdVBSNLVfInr/scuS6BMnk8kwatQoJCYmqnSFPX/+HJMmTULz5s1haWmJESNG4OHDh3luR9ll+fLlS1haWkqPW1L6559/oFAopO7Rt21/yZIl6NmzJ2bMmIGmTZvCxcUFP/zwQ66teB06dMCsWbNylPv5+eHHH38EANjZ2WHJkiU5uv0mT56MMWPGYN26dbC3t0eTJk0wZswYJCUlYenSpWjRogVsbGzg7e2N7OzsQtcPoNplqTy+ffv2oUOHDmjUqBF69eqFixcv5rsNAIiMjMSwYcNgYWGBVq1aYcWKFSqvx8bG4ueff4a9vT0sLCwwcOBAXL16VaVeFAqFynM2ExISoFAo4OfnpxLf6/UPACdPnkTPnj1hYWEBOzs7/Pjjj4iLi3trzESUPyZkRITmzZtDW1sbly5dAgCkpqZi4MCBuHDhAn7++WfMnj0bMTExGDBgAOLj4/PdloGBAdq0aZNjnNOBAwdQsWJF2NjYqL39W7du4erVq1iyZAlGjBiBbt264Z9//sGtW7ekdcLCwnD//n1069YtRyytW7fGyJEjAbx6lErv3r1zjTkoKAhHjhyBl5cXPDw8cOTIEfTq1QtXrlzBzJkz0aNHD/j6+uLAgQPvXD+vu3//PhYvXozRo0djyZIlSEtLw9ixY5GZmZnv+xYsWIDGjRtj5cqVcHR0xMKFCxEYGAjg1QOS+/Xrh+DgYLi7u2PBggUQQmDAgAEq9aaON+s/MjISo0ePhpWVFVavXg1PT08cP378vRw7SPShYZclEUFbWxsmJiaIiYkB8OqB4hEREdi7d6/0nFg7Ozs4OjrC19cXo0ePznd7zs7OGDFiBB48eIAaNWoAAA4ePIivvvoKMplM7e1nZmbip59+QqNGjQAAGRkZKFeuHPbt2weFQgEA2Lt3L+RyOerVq5cjjnLlykn7b9iwIcqVK4dHjx7lWO/ly5dYvHgxKlWqBADw9/fHnTt3sHv3bhgZGcHe3h4BAQG4cuUKnJ2d37l+lJKTk7FhwwY0btwYAJCVlYVRo0YhPDwc5ubmeb6vZ8+e+OGHHwAAzZo1w6FDh3D27Fm0adMGfn5+ePDgAfbu3Ys6deoAAFq1aoWOHTti6dKlWLJkiVqxATnrPyAgAOnp6Rg+fLhUV4aGhoiMjFR7m0SUO7aQEVEOZ8+eRc2aNVGzZk1kZmYiMzMT+vr6sLa2RkhIyFvf36pVK5iYmEitZOHh4bh37x66dOlS4O0rEx4A0NXVRefOnbF//34ArxKYAwcO5No6VhBffPGFlGAAQPny5WFqagojIyOpzMTEBImJiQWOPz86Ojoqidfnn38OAEhJScn3fVZWVirbqFy5MhISEgAA586dQ506daRkDHg1bs7JyQmhoaFqx6b0ev2bm5tDT08PvXv3xqxZs6QkUPkAZyIqPLaQERHS0tIQHx+PypUrAwDi4uJw7949NGzYMMe66tydqKuriw4dOuDgwYMYPnw4AgICUL16daklSN3tGxgYwMDAQOX17t27w9fXF5cuXUJSUhJiY2OlRK+wDA0Nc5SVLl06z/XftX6U9PT0IJP993ex8v+vj1XLjb6+vsqyTCaT5llLSEhAhQoVcrynQoUKSE5OVjs2IGf9V69eHRs2bMDq1auxadMmrF+/HhUrVsTUqVPRrl27Am2biFQxISMinD9/HpmZmbC2tgYAlClTBvXq1YO3t3eOdfX09NTaprOzM7Zv345Hjx7h4MGD6Ny5s/Tau2zf3NwcdevWxaFDh5CcnAxbW1spkSwpRVE/xaVs2bK4d+9ejvLo6GiYmJgAALS0tACoTpb78uVLtbZvbW2NVatWISUlBWfOnMHatWsxduxYHD9+vMTPA9HHhF2WRJ84IQRWr14NExMTtG/fHsCrLrFHjx6hatWqaNSoERo1agRzc3Ns2LABJ06cUGu7zZo1w+eff461a9fi/v37Kq1Y77r9rl274tixYzhx4sRbuytfb4EqKkVRP8XF2toad+7cwd27d6Wy9PR0HD16VOrqVHbFPnv2TFrn/Pnzb932zp070bZtW2RkZKB06dJo06YNxo0bh6ysLERFRRXxkRB9WpiQEX1CEhIScPnyZVy+fBnnz5/H/v37MXjwYJw7dw5Tp06Vfqi//vprmJiYYMiQIThw4ACCg4Mxbtw4HDhwINfB87nR0tJCp06dsGPHDigUCpUxTe+6/W7duuHRo0dITEx8a1eZcrLaI0eO5DqgvzCKon6KS8+ePVGlShUMGzYM/v7+OH78OIYNG4aYmBiMGDECAGBjY4NSpUph+vTp+Pvvv7Fz507Mnz//ra17TZs2RXR0NMaOHYugoCAcP34cc+fORbVq1VC/fv2SODyijxYTMqJPyMWLF9G3b1/07dsX3377LebOnQtjY2Ns3boVnTp1ktYzMjLC5s2bYWZmhmnTpmHUqFF4/Pgxli9fDgcHB7X316VLF2RlZeWYO+xdt1+5cmUoFAo4OTnlOv7rdXZ2dmjVqhW8vLywfv16tWPPT1HVT3FQxmZhYYHffvsNEyZMgEwmw+bNm6XJe42NjbFw4ULExsbCzc0NW7ZswezZs3OM13uTqakpVq5cidjYWIwZMwbu7u4oX748fHx8oKurWxKHR/TR0hJ84i4RfWCePXuG1q1bY+3atWjRooWmwyEiemdMyIjog/HgwQP4+/vj6NGjyMrKgr+/vzRAnYjoQ8YuSyL6YAghsHHjRqSmpmLOnDlMxojoo8EWMiIiIiINYwsZERERkYYxISMiIiLSMCZkRERERBrGhIyIiIhIw5iQEREREWkYEzIiIiIiDfs/YpzHmzUvv34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9" name="Picture 5" descr="C:\Users\ALPESH\OneDrive\Desktop\Screenshot 2021-09-13 170623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916" y="2759052"/>
            <a:ext cx="64389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6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433587C0-A363-463C-8E18-9A015D527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216189" y="136256"/>
            <a:ext cx="2781936" cy="556386"/>
          </a:xfrm>
          <a:prstGeom prst="rect">
            <a:avLst/>
          </a:prstGeom>
        </p:spPr>
      </p:pic>
      <p:pic>
        <p:nvPicPr>
          <p:cNvPr id="4" name="Picture 2" descr="Indian Institute of Management Indore - Wikipedia">
            <a:extLst>
              <a:ext uri="{FF2B5EF4-FFF2-40B4-BE49-F238E27FC236}">
                <a16:creationId xmlns:a16="http://schemas.microsoft.com/office/drawing/2014/main" xmlns="" id="{C5FAF861-6D8D-456E-B5CA-FC274067F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5" y="134944"/>
            <a:ext cx="1004629" cy="111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CF194992-EECD-449F-8766-1CC6763764E4}"/>
              </a:ext>
            </a:extLst>
          </p:cNvPr>
          <p:cNvGrpSpPr/>
          <p:nvPr/>
        </p:nvGrpSpPr>
        <p:grpSpPr>
          <a:xfrm>
            <a:off x="10804325" y="693954"/>
            <a:ext cx="1085406" cy="556386"/>
            <a:chOff x="10147990" y="571288"/>
            <a:chExt cx="1269488" cy="627852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xmlns="" id="{E754F965-4299-48B5-BB93-2A210B25F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0242466" y="832220"/>
              <a:ext cx="1175012" cy="36692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C255A60D-204C-4172-A1DD-DA334FC3CBA3}"/>
                </a:ext>
              </a:extLst>
            </p:cNvPr>
            <p:cNvSpPr txBox="1"/>
            <p:nvPr/>
          </p:nvSpPr>
          <p:spPr>
            <a:xfrm>
              <a:off x="10147990" y="571288"/>
              <a:ext cx="1192805" cy="312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Part of</a:t>
              </a:r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2F93997D-F05F-4840-841A-A7097A165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090076" y="6317805"/>
            <a:ext cx="2725194" cy="40681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D2B7FD5-ACC8-4F84-A314-62F1897A45AB}"/>
              </a:ext>
            </a:extLst>
          </p:cNvPr>
          <p:cNvGrpSpPr/>
          <p:nvPr/>
        </p:nvGrpSpPr>
        <p:grpSpPr>
          <a:xfrm>
            <a:off x="376730" y="6299850"/>
            <a:ext cx="10528875" cy="434026"/>
            <a:chOff x="376730" y="6299850"/>
            <a:chExt cx="10528875" cy="43402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E0807759-8A68-4647-A253-DECBA0A1CBBD}"/>
                </a:ext>
              </a:extLst>
            </p:cNvPr>
            <p:cNvCxnSpPr>
              <a:cxnSpLocks/>
            </p:cNvCxnSpPr>
            <p:nvPr/>
          </p:nvCxnSpPr>
          <p:spPr>
            <a:xfrm>
              <a:off x="3161712" y="6544331"/>
              <a:ext cx="58685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1BBBDAE9-A744-4A77-B4FC-9836A01A759D}"/>
                </a:ext>
              </a:extLst>
            </p:cNvPr>
            <p:cNvSpPr txBox="1"/>
            <p:nvPr/>
          </p:nvSpPr>
          <p:spPr>
            <a:xfrm>
              <a:off x="376730" y="6405832"/>
              <a:ext cx="28637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sz="1200" b="0" i="0" kern="1200" dirty="0">
                  <a:effectLst/>
                  <a:latin typeface="+mn-lt"/>
                  <a:ea typeface="+mn-ea"/>
                  <a:cs typeface="+mn-cs"/>
                </a:rPr>
                <a:t>© 2021 Jigsaw Academy Education Pvt Ltd.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A3068C16-41CB-4161-9366-B02C66382AC9}"/>
                </a:ext>
              </a:extLst>
            </p:cNvPr>
            <p:cNvCxnSpPr>
              <a:cxnSpLocks/>
            </p:cNvCxnSpPr>
            <p:nvPr/>
          </p:nvCxnSpPr>
          <p:spPr>
            <a:xfrm>
              <a:off x="10905605" y="6299850"/>
              <a:ext cx="0" cy="43402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5914216-1F96-454F-BFB6-083F857DD9B5}"/>
              </a:ext>
            </a:extLst>
          </p:cNvPr>
          <p:cNvSpPr txBox="1"/>
          <p:nvPr/>
        </p:nvSpPr>
        <p:spPr>
          <a:xfrm>
            <a:off x="2607016" y="764596"/>
            <a:ext cx="6483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ound Same Side Corner Rectangle 4"/>
          <p:cNvSpPr/>
          <p:nvPr/>
        </p:nvSpPr>
        <p:spPr>
          <a:xfrm>
            <a:off x="3947578" y="4210134"/>
            <a:ext cx="4233341" cy="46488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1430" rIns="11430" bIns="11430" numCol="1" spcCol="1270" anchor="ctr" anchorCtr="0">
            <a:noAutofit/>
          </a:bodyPr>
          <a:lstStyle/>
          <a:p>
            <a:pPr marL="0" lvl="1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IN" sz="1800" kern="1200" dirty="0"/>
          </a:p>
        </p:txBody>
      </p:sp>
      <p:sp>
        <p:nvSpPr>
          <p:cNvPr id="15" name="Subtitle 14"/>
          <p:cNvSpPr>
            <a:spLocks noGrp="1"/>
          </p:cNvSpPr>
          <p:nvPr>
            <p:ph type="body" idx="1"/>
          </p:nvPr>
        </p:nvSpPr>
        <p:spPr>
          <a:xfrm>
            <a:off x="590746" y="1410927"/>
            <a:ext cx="10515600" cy="4610867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10. </a:t>
            </a: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Highest sales for the year 2016, 2017, 2018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29304" y="3166595"/>
            <a:ext cx="443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2017 year has the highest sales with almost double the amount compared to 2018 </a:t>
            </a:r>
          </a:p>
        </p:txBody>
      </p:sp>
      <p:sp>
        <p:nvSpPr>
          <p:cNvPr id="3" name="AutoShape 2" descr="data:image/png;base64,iVBORw0KGgoAAAANSUhEUgAAAmQAAACzCAYAAAAntQACAAAAOXRFWHRTb2Z0d2FyZQBNYXRwbG90bGliIHZlcnNpb24zLjMuMiwgaHR0cHM6Ly9tYXRwbG90bGliLm9yZy8vihELAAAACXBIWXMAAAsTAAALEwEAmpwYAAA4bElEQVR4nO3dd1QU19sH8C9LEQGRWBM7qLsWFAEVUAOiWKLYo6IRjRpFjbEhYvJL1AQ09t4bGuwFEyxYsRFE7NjQqBgVFUGkSue+f/juxJXigsBavp9zPMe5OzvzzJ3Z3Yd779zREkIIEBEREZHGyDQdABEREdGnjgkZERERkYYxISMiIiLSMCZkRERERBrGhIyIiIhIw5iQEREREWkYEzIqEFdXVygUCiQkJGg6lBIRFhaGoKAgTYeRq6ZNm6JNmzZFtj1NndugoCCEhYUV+37S0tKwfv36Yt8P5fQu1+rZs2ehUCgwffp0qWzy5MlQKBS4efNmUYVY4vbt24eHDx9Ky35+flAoFNiwYYPmgiKNYkJGlIcTJ06gb9++uHPnjqZD+Wht2bIFQ4cOxbNnz4p9XwMGDMDy5cuLfT9U/JycnDB69GhUqFBB06EUypw5c+Du7o6kpCSprH79+hg9ejSaNGmiucBIo3Q0HQDR+yo2NhbZ2dmaDuOj9vz5849yX1S8nJyc4OTkpOkwCi23a7F+/fqoX7++BqKh9wVbyIiIiIg0jAkZFYkDBw7AxcUFTZo0gaWlJVxcXLB///4c6ykUCkyePBkXL16Eq6srLC0t0axZM4wbNw6PHj3Ksf6ZM2fg6uoKa2tr2NraYsqUKbh9+zYUCgWWLFmism50dDSmTZsGe3t7mJubo02bNpgzZ45KtwAAZGZmYunSpejSpQssLCzQvHlzDB06FGfOnJHWmTx5Mn788UcAwO+//w6FQpFrfK+7ffs2PDw84ODgAHNzc1hZWcHFxQWHDh1SWW/JkiVQKBS4e/cu5s+fj9atW8Pc3BydO3fG1q1bc2w3NjYWv/76K7788ktYWFjg22+/xa1bt/KN5XXJycmYMWMGOnbsiEaNGsHOzg6jR4/G9evXc10/KioKkyZNgo2NDZo0aYJ+/fqp1I1SYmIiZs+eDScnJ5ibm6NFixZwd3dHRERErsd75swZ9O7dG+bm5ujQoQN69uyJpUuXAgC+//57KBQKlfcFBATAxcUFlpaWsLKywqBBgxASEpIjjqtXr8LNzQ2tWrVCo0aN0KFDB8ydO1c6748ePYJCoUBkZCQSExOlazA/GRkZ2LhxI/r06QNra2uYm5vD0dERU6ZMQWxsrLSOjY0N7O3tkdsT6KZMmQKFQqEyPu769esYNWoUbGxs0LhxY3Tr1g1bt27N8X5ljCtXrkTTpk3RtGlTaWxRcnIyli1bhm7dusHS0hKNGjVC+/btMXv2bLx8+TJHHNu2bZOu9bZt22LNmjX4888/oVAocPbsWZV11Y0vLwW9VtU9x296fQzZ8+fP0bBhQ7i4uOS67tChQ9GgQQNER0dLZWfOnMHgwYNhbW2NJk2aoG/fvjh48KDK+5TXzaJFi+Dt7Y0mTZrAxsYGy5Ytg0KhwMSJE3Pdn5OTE1q3bp1n63qbNm2wZ88eAED37t2lsXW5jSFr06aNVIdDhw6FpaUlbGxsMGXKFKSkpCAqKgrjxo2DtbU17OzsMHHiROn6fJ06x0uaxy5LemezZs3C+vXrUbFiRTg7OwN4Nf5qwoQJuHHjBjw8PFTWv379OgYOHAhra2v069cPYWFhCAgIwM2bNxEQEACZ7NXfCYcPH8a4ceNgaGiI9u3bo3Tp0ti/fz+Cg4NzxPD48WP069cPUVFRcHR0RO3atXHz5k2sXbsWwcHB2Lx5MwwMDAAAXl5e2LZtG5o3bw57e3skJibiwIEDGDp0KHx8fGBjYwMnJyckJCTg2LFjaNWqFZo0aQJjY+M86yAsLAyurq7Q09ND+/btUa5cOfz77784duwYxowZg5UrV8LR0VHlPR4eHnj8+DHat28PHR0d+Pv7Y9q0aTAwMEC3bt0AvPrxHTBgAO7evQs7OzvI5XKEhobC1dUVqamp+cakNG7cOJw6dQqOjo5wcnJCTEwMDhw4gKCgIPj5+cHMzExl/UGDBsHExAQ9e/bEs2fPEBAQgKFDh2Lnzp1o2LAhAODFixfo168fIiIi0KRJE7Rt2xYPHz7EgQMHcOLECaxfvx4WFhYq2504cSLMzMzg6uqK5ORkNGnSBHv27EFoaCg6deqkEseiRYuwfPlyVK1aFT169ICWlhYOHjyIwYMHY+bMmVL9REREYPDgwZDJZOjYsSOMjY1x6dIlrFmzBlevXsXGjRthbGyM0aNHY+PGjUhLS8Pw4cPf2jXk7u6OQ4cOwdraGn369EF6ejqCgoKwfft2XL9+Hbt374auri46duyIbdu24cKFC2jatKn0/szMTBw+fBi1atVC48aNAQAnT57E6NGjoaurK10jp0+fxrRp03Djxg14eXmpxHD69GkcOXIEPXr0QExMDCwsLJCZmYnBgwcjLCwMrVq1QqtWrZCcnIzAwECsW7cOjx49wuLFi6VtzJgxAxs3bkSNGjXQu3dvvHjxAgsXLsQXX3yR45gLGt+bCnqtqnuO36Z8+fKws7NDUFAQHj9+jCpVqkivxcbGIiQkBLa2tqhYsSIAYOfOnfjll19Qrlw5dOrUCQYGBjh27BjGjh2L8ePHY8SIESrb37FjBwCgX79+uHfvHnr27Ik9e/bg2LFjSElJQenSpaV1L168iIcPH2L48OHS99ibBg4ciD179iA8PBx9+/bN8fl706NHj9CvXz80adIELi4uOH36NLZv3464uDhcu3YNFSpUQJ8+fXDp0iXs3bsXKSkpWLZsmfT+gh4vaZAgKoABAwYIuVwu4uPjhRBCnDt3TsjlctG9e3fx/Plzab3nz58LZ2dnIZfLRWhoqFQul8uFXC4Xa9askcqys7PFkCFDhFwuF8HBwUIIIV6+fClatGghmjZtKiIiIqR1IyMjRfPmzYVcLheLFy+WyocNGyYUCoUIDAxUiXfjxo1CLpeLWbNmCSGESExMFPXq1RPffPONynphYWFCLpeLH374QSrbvXu3kMvlwsfH5631MmTIENGgQQNx584dlfL9+/cLuVwuJkyYIJUtXrxYyOVy4ejoqFJnFy5cEHK5XPTv318qW7RokZDL5WLJkiVSWUZGhpgwYYK0jfzcunVLyOVyMWnSJJXygIAAIZfLxcyZM6Uy5bkdNmyYSE9Pl8p9fHyEXC4XXl5eUtmPP/4o5HK5WLBggcp2T5w4IRQKhWjfvr3IzMxUOd5evXqJrKwslfWVrx05ckQqu3LlilAoFGLAgAHi5cuXUnlsbKxo166dsLCwkOpt5syZQi6XizNnzqhsd/jw4UIul4vbt29LZY6OjsLa2jrf+hJCiEuXLgm5XC7c3d1VyjMyMqRr+t69e0IIIc6fPy/kcrn49ddfVdY9efKkynl7+fKlsLW1Fba2tuLhw4fSellZWeKHH34QcrlcnDhxQipXfk6OHTumst19+/YJuVwu5s+fr1KemJgoWrRoIerXry/VWVhYmFAoFKJPnz4iKSlJWvf48ePS9kNCQgoVX24Kcq0W5ByHhIQIuVwuvL29pfU8PT2FXC4XN27cEEII8ddffwm5XC7Wrl2rEtOWLVuEXC4Xfn5+Qgghnjx5IszNzcVXX30lYmNjpfVSUlJE3759Rb169cStW7eEEEI8fPhQyOVyoVAoxM2bN3M91v3796uUT5s2TcjlcvHPP//kW1dvxi9E7t83jo6OOY49Pj5eWFhYCLlcLsaMGSOys7OFEEJkZmaKdu3aCblcLtVpQY6XNI9dlvRO/Pz8AACTJk1CuXLlpPJy5crB3d0dALB7926V9+jr62PgwIHSspaWFr788ksAwP379wG8ah2IiYnBgAEDUKtWLWndKlWqYPDgwSrbe/bsGU6dOgUHB4ccrVADBgzAF198IcWZnZ0NIQQeP36MJ0+eSOs1atQIR48exbx58wpTDfj2228xZ84c1K5dW6XcxsYGQO6DeHv16qVSZ1ZWVjA2NpbqAAD2798PY2NjuLm5SWU6Ojrw9PSElpbWW+NSdpvcuXMHcXFxUrmTkxOOHj2aa7fL8OHDoaurKy0ru1SUXbbp6enYv38/qlatijFjxqi818HBAe3bt8f9+/dx/vx5ldfatWuXZ6vB63bt2gUhBCZNmqTS+vDZZ59h2LBhSElJQUBAgMrxXbx4UWUbv//+O86cOYO6deu+dX9v+vzzzzFz5kyMHTtWpVxHRwfW1tYA/juf1tbWqF69Og4dOoSsrCxpXWV8Xbp0AQAEBgYiNjYW3333HapVqyatJ5PJ8v2cODg4qJQ1aNAA3t7e+Pbbb1XKjYyM0KBBA2RlZSE+Ph4A8Ndff0EIIbUyK7Vu3RotW7ZUeX9h4ntTQa7VgpxjdbRr1w4GBgY4cOCASvmBAwegr6+Pdu3aAQD8/f2Rnp6OMWPG4LPPPpPW09fXx5gxY5CdnS11JyrVrFkT9erVUynr3r07AGDv3r1SWUZGBgICAtCwYUPUqVNH7djV8fr5NjY2lr5nBg8eLNWttra21IL9+PFjAIU7XtIcdlnSOwkPD4dMJpN+qF6nLAsPD1cpr1KlCvT09FTKypQpA+DVjz3walwQAKm753VWVlYqyzdu3IAQAnFxcTnGlQGArq4unjx5gqioKFSuXBmdOnXC/v370a5dO1haWsLe3h6Ojo7v9CWqTCijo6MRHh6OBw8eICIiAhcuXAAAlR9rJVNT0xxlRkZG0tin1NRU3L9/H82bN1dJkACgUqVKqFat2lvvAlUoFLC0tMSlS5fg4OAgddM6OjqievXqub6nZs2aKssmJiYAXnVJAa+6CVNTU2FlZZVrgmVtbY1Dhw4hPDxcSkgBoGrVqvnGqqQc23b48GGcOHFC5bWnT58CgDT/VI8ePbB161YsWrQI27dvh729Pezt7dGyZUupi7qgPv/8c/To0QOZmZm4fv06IiIi8ODBA9y8eVPqLn+93p2dnbFixQqEhobCzs4O6enpOHr0KCwsLKS6vHbtmnRsuV2j2traOT4nn3/+ObS1tVXKTE1NYWpqirS0NFy5ckWK7fr16wgNDQXw37X2ts/Q33//LS0XJr7XFfRaLcg5Vkfp0qXh5OQEf39/PHjwADVq1MCzZ89w/vx5dOzYEUZGRirHeebMGfzzzz8q21COv3vzOF9PUJVq1KgBKysrnD59GvHx8ShbtiyCgoLw4sWLIu8C1NXVzfHZUV7bb8ZWqlQpAP99jxbmeElzmJDRO0lKSkKpUqVyJFjAqySrdOnSSElJUSnPbV3lX3ni/wcPv3jxAgBynWeoUqVKKsvKiUwvX76My5cv5xlrXFwcKleujFmzZsHc3Bx+fn4IDQ1FaGgo5s6dC3Nzc3h7exfq1vMnT57Ay8sLgYGBEEJAJpOhVq1asLa2xo0bN3J9T171oKwDZUvH660brytbtqxUT3nR0tLCunXrsHbtWvj7++PUqVM4deoUvL290aJFC3h5eeX5pZ4XZcKoTKLfpDw/qampKuX6+vr5blcpMTERALB69eo811HWTb169bBjxw6sXLkSJ0+exI4dO7Bjxw4YGBhg4MCBGDdunFotiW/atm0bli1bJs2PZmxsDAsLC9SuXRtXrlxRGeTerVs3rFixAgEBAbCzs8OpU6eQkJAgtY69fky53ejy5jEp5VZf2dnZWLVqFXx8fKT1y5cvD0tLS1StWhV3795V+QwZGBjkev28+RkqTHy5vabutVqQc6yurl27wt/fHwEBAXBzc0NAQACys7NzPQ/btm1Te795fR66d++Oixcv4vDhw+jduzf8/f2ho6MjjaMtKvl9bnL7DnldYY6XNIcJGb0TQ0NDpKSkIDExMccPdFpaGlJTU1WaytWl/Iv2zTskcytT/rU4atSoHN1MudHV1cWQIUMwZMgQPH78GH///TcOHjyIoKAguLm54dixYzn+ys+PEALDhw/HnTt34ObmBicnJ9StWxf6+vqIiYnBzp071d7W68qWLQvgvy/VN+V2R11uDA0NMXbsWIwdOxYRERH4+++/sXfvXgQHB2P8+PEFjk/5o5vXZK7KBFnZslZQBgYG0NbWxpUrV9Q6D/Xq1cPChQuRnp6OS5cu4dSpU/Dz88PKlStRuXJl9O/fv0D7DwgIwNSpU6FQKDB16lQ0bNhQGgQ/depUXLlyRWV9U1NTmJub49ChQ5g6dSoCAgKgra2NTp06qRwTAGzYsAF2dnYFiud169evx8KFC9G8eXMMGzYM9evXlwarf/fdd7h79660rpGRER49eoSMjIwc9ZjXZ6iw8RX0Wi3oOVZHixYtULFiRZWEzMTERGq9Vu4XAI4ePZpnC7G6OnXqhOnTpyMgIABdu3bF8ePH0bJly/dqstqiPF4qfhxDRu9EObbizfFCAHDhwgUIIQrVFagcC6Hsdnndmz+IyukSlM3zb1q8eDFWr16N9PR0PHz4EPPnz8fx48cBvOo+7d27N9atWwdbW1tERUVJY6XUbVm5desWbt++jXbt2mH8+PFo1KiR9Fet8gdSqDltwOv09fVRu3Zt3LhxI0drU0JCAh48ePDWbYSHh2PWrFlSy6GpqSkGDBiALVu2oFatWggLC5O6N9RlZmaGUqVK5fnec+fOAYBa5z23OlYoFMjKysq1y+rSpUuYO3eudL39+eef8PLyghACenp6sLGxgYeHh9TtpuwyLoh9+/YBAObNmwcnJyeVOxLv3bsHIOf57Nq1K+Li4hASEoLAwEC0aNEC5cuXVzkmIPdrNC4uDtOnT8dff/2lVmza2tpYsWIF7O3tpWRMCJEjtoYNGyIrKyvX6U0K8hlSJ76CXqsFOcfqUibBN2/exMWLF3H58mV07NhRJeFTHmdu3yv379/HrFmzEBgYqNb+ypQpgzZt2iA0NBRHjx5FSkqK2neGFqbVtjCK8nip+DEho3fSs2dPAMD8+fNV5r+JjY3F7NmzAUDtL6nXtW3bFiYmJvjjjz9Unvf29OlTrFu3TmXd6tWro1mzZjh16lSOuXX+/PNPLFu2DKdPn4aenh709fWxZs0aLFq0SCWZSE9PR3R0NPT09KQfOR2dVw3IGRkZ+caq7DZ4c+B+XFycVAeZmZkFOXxJjx498PLlS8ydO1f6oRVCYP78+WptMz09HevXr8fy5ctVkoikpCTEx8ejYsWKb+32eJOenh46d+6MZ8+eqUyxAACnTp1CQEAAatasmWOsX26Udfz6uejRoweAV1M2vN6Sk5SUhGnTpmHNmjXSOKnLly9j06ZNOQaAK5Pq16dA0NXVVavOlF1UMTExKuV//vmnNE7rze04OztDR0dHmgusa9euKq+3a9cORkZGWLt2bY552ubMmYM//vhDrQS7VKlSyMrKyjHX1PLlyxEZGakSm/KzuWDBApVhAyEhITh69GiRx1eQa7Ug57gglPX+66+/QgiR4zx07doV2traWLhwocq8ZJmZmfDy8sL69etVbn55m+7duyMjIwPz5s2DoaEh2rZtq9b71P1ueVdFfbxUvNhlSe+kWbNmGDx4MHx8fNC1a1fpLsfjx48jOjoaw4YNQ7NmzQq8XQMDA0yZMgXu7u7o1asX2rVrB21tbRw+fFha5/UB5b/99hu++eYbjB07Fvb29qhbty4iIiJw4sQJmJiYYOrUqQCAihUrYtCgQfDx8YGzszMcHBwgk8lw+vRp3L17F6NGjZK6SytXrgwA2Lp1K+Lj4+Hq6iqVvU4519T58+fRv39/WFlZ4cWLFzh69CjS09NRunTpt471ysugQYMQGBgIX19fXLt2DRYWFrh8+TJu376t0gKTl8aNG6NDhw44dOgQevToAVtbW2RmZuLo0aN48eKFygObC8LDwwMXL17EmjVrcO7cOVhaWuLhw4cIDAyEoaEh5syZo1YrgLI+V6xYgZs3b2L06NGwtbWFq6srfH190blzZzg4OEBPTw9Hjx7FkydP4OLiIt0s8N133yEgIAATJ07EwYMHUbNmTURGRuLw4cOoWLEiBgwYIO2rUqVKuH//PiZOnIhWrVpJd8q9qWvXrti/fz9Gjx6Nzp07w8jICFevXkVoaCjKly+P58+f5/gRU86Fdfr0aWmA+euMjY3h7e2NiRMnokePHnByckKlSpUQGhqKq1evolGjRhgyZMhb66tr1664fPky+vXrh6+++gq6uro4e/Ysrl+/niM25QTN27ZtQ/fu3fHll1/i+fPnOHz4MMqUKYMXL15INw0URXwFuVYLco4LwtzcHLVr10Z4eDiqVq2a44+CWrVqwcPDAzNnzoSzszPatGmDsmXL4tSpU7h79y4cHR1zJHH5adWqFSpUqIDIyEj07NlT7XGSyut+5syZaNGiBUaPHq3+QRZAUR8vFS+2kNE7mzx5MubMmYOqVati7969CAgIgKmpKZYsWZLnbNbq6Ny5M5YvX45atWph3759OHToEDp16oQpU6YAgMrt8mZmZvDz80OfPn1w69Yt/PHHH7h16xa6deuGXbt2qXSfeXh4YNq0aTAyMsKePXuwY8cOGBoa5pjqoFmzZvjmm28QHx+PzZs3q4zPeZ1MJsPy5cvRs2dPPHr0CL6+vjh//jzs7e2xe/dutGzZEvfv31erBeRNenp6WL9+PYYPH46oqChpJn/lRLzqmD17Ntzd3ZGVlYXt27fDz88P1atXx4oVK/D1118XOCbg1bQmO3bswJAhQxAdHY1Nmzbh6tWr6N69O/z8/HJMCpuXTp064auvvsLDhw+xZcsWqZXn559/xuzZs/HFF1/A398fe/bsQYUKFTBjxgwpuQZe3WW2detWdOrUCdeuXYOPjw/OnTuHrl27YseOHSoJtIeHB+rWrYuDBw/m2/3WunVrLFiwADVq1MDevXuxZ88epKWlYcqUKVi7di2AV5OovknZEty2bdtc7/D86quvsGnTJtja2uL06dPYtGkTkpOTMWrUKGzYsCHPAfGv69+/P3755ReYmJhg586d2Lt3LwwNDTF//nz89ttvOWKbMmUKJk2aBODVwO6wsDB4eHigV69eAFQHjL9rfAW9VtU9xwWlTDC6dOmS6x8FgwcPxurVq1GvXj0cPnwY27dvh46ODiZPnozFixdLrVfq0NHRkabUKEhPQP/+/dGyZUtcu3YNvr6+0h3MxaEoj5eKl5YozOAWomKWlJSE5ORkVKpUKceX6u7du/HTTz9hwYIFKgOnieg/0dHR0NXVzfXmCk9PT/z555/4+++/36tB6B8iFxcXREVFITAwsMTGhtHHiS1k9F6KiIiAvb09fvrpJ5Xy1NRUbN68WWWSTiLKyd/fHzY2Njkm/nzw4AGOHDmCOnXqMBl7R0FBQbh06RJ69erFZIzeGVvI6L2UnZ2Nvn37IiwsDM2bN0fjxo2RmpqK48ePIzIyks9gI3qLp0+fokuXLkhJSUHbtm1Rs2ZNREdH4/Dhw0hPT8eaNWtga2ur6TA/SNOnT0dISAju3r0LY2NjHDx4sNDTvBApMSGj91ZiYiJ8fHxw8OBBPH78GLq6ulAoFBgwYAA6duyo6fCI3nv//vsvVq1ahZCQEERHR8PY2BjW1tZwc3OTppahgluzZo30YHQvLy9YWlpqOiT6CDAhIyIiItIwjiEjIiIi0rAP+n7X7OxsZGWxgY+IiIjef7q62nm+9kEnZFlZAnFx6j3Pj4iIiEiTKlYsk+dr7LIkIiIi0jAmZEREREQaxoSMiIiISMM+6DFk2tpa+fbHEhEREb1NSloGkhJSNRrDB52QyWQyWHv8oekwiIiI6AN2Yc5AJEGzCRm7LImIiIg0jAkZERERkYYxISMiIiLSMCZkRERERBrGhIyIiIhIw5iQEREREWkYEzIiIiIiDWNCRkRERKRhTMiIiIiINIwJGREREZGGMSEjIiIi0jAmZEREREQaxoSMiIiISMOYkBERERFpGBMyIiIiIg1jQkZERESkYTqaDoCIiIhIk/z8/LB9+04AQHp6Ou7cuY3ly9di0aJ50NLSgplZbUyY4AmZTIYzZ/6Gj88aAIBcXg/u7p7Q0tJ65xhKNCE7e/Ysxo0bhzp16gAAkpOTUa1aNYwfPx69evVCw4YNAQBpaWkwMDDAokWLULZs2ZIMkYiIiD4xPXv2xJdftgMAzJs3C507d4WPzxoMGzYSVlZNMWfODJw+fRLNmjXH8uWLsGTJapiYmGDz5o2Ii4vDZ5999s4xlHgLma2tLRYsWCAtu7u7IzAwEHXq1IGvr69UPm/ePOzatQtDhw4t6RCJiIjoExQefgMREXfh7u4JH581sLS0BgDY2rZAaOhZ6Ovrw8ysDpYuXYDHjyPRpUv3IknGAA2PIUtPT8ezZ89gbGysUi6EwJMnT3KUExERERWXP/7wwZAhwwG8ykWUXZEGBoZITk5CfHwcLl26gJEjf8DcuYuxY8cWPHjwb5Hsu8RbyEJCQuDq6ornz59DJpOhT58+sLOzw++//w5XV1fExcUhLS0NXbp0QY8ePUo6PCIiIvoEJSYm4sGD+7CyagoAkMn+a7N6+TIZRkZGMDYui3r1GqB8+QoAAAsLK/zzz23UqFHznfdf4i1ktra28PX1xebNm6Grq4tq1aoBgNRluXPnTlSpUgXly5eHjg7vOSAiIqLid+XKRTRt2lxarltXgYsXzwMAQkKCYWFhCYWiPiIi7iIuLg6ZmZm4fv0qTE1Ni2T/Guuy/OyzzzBnzhz8/PPPiI6Olsr19fUxd+5cLF++HOHh4ZoKj4iIiD4hDx78iypVqkrLo0ePw/r1q+HmNhgZGRlo3botPvvsM7i5fY8JE0Zj+PBv4eDgCDOzOkWyf402QdWpUweurq7w8fFRKa9QoQImTZqEKVOmYNu2bSrNhkRERERFrX//gSrLNWrUxNKlq3Os5+TUAU5OHYp8/1pCCFHkWy1B1h5/aDoEIiIi+oBdmDMQ0dGJxb6fihXL5Pkam56IiIiINIwJGREREZGGMSEjIiIi0jAmZEREREQaxoSMiIiISMOYkBERERFpWIHmIUtMTISvry/OnDmDmJgYLF68GMePH0e9evVgb29fXDESERERfdTUbiF79OgRunTpgg0bNsDIyAj3799Heno6bt26hZEjR+LkyZPFGScRERHRR0vtFrLp06ejYsWK2LBhA0qVKgVzc3MAwLx585CZmYnly5fDwcGh2AIlIiIi+lip3UIWEhICNzc3GBoaQktLS+U1FxcX3L59u8iDIyIiIvoUqJ2Q6enpIS0tLdfX4uLioKenV2RBEREREX1K1E7IHBwcsHDhQty/f18q09LSQlxcHFavXo1WrVoVR3xEREREHz21E7LJkydDT08Pzs7O6Nq1KwDgf//7H9q1a4fExERMmjSp2IIkIiIi+pipPai/XLly8PPzw549exAaGorKlSvDyMgI3bt3R69evWBkZFSccRIRERF9tNROyM6dO4cGDRrAxcUFLi4uKq8lJCQgICAAX331VZEHSERERPSxU7vLcuDAgbh7926ur127dg2enp5FFhQRERHRpyTfFrIxY8YgIiICACCEwMSJE1GqVKkc60VFRaFq1arFEyERERHRRy7fhGzQoEHYtWsXAOCff/6BqakpypUrp7KOTCaDsbEx+vbtW3xR5iE7OxsX5gws8f0SERHRxyMlLUPTIeSfkFlbW8Pa2lpaHjVqFKpXr17sQakrK0vg+fNETYdBRERE9E60hBCiKDYUFhaGxo0bF8Wm1JaRkYW4uJcluk8iIiKiwqhYsUyer6l9l2VUVBSmT5+Oc+fOIT09Hco8TgiB9PR0ZGdn4+bNm+8eLREREdEnRu27LL29vREcHAxnZ2fUrFkT9erVQ79+/VCzZk0IIbB48eLijJOIiIjoo6V2Qnb27Fm4u7vjf//7H3r16gVdXV14eHjAz88PdnZ2OHLkSHHGSURERPTRUjshS0lJQd26dQEAtWvXlronZTIZ+vfvj3PnzhVPhEREREQfObUTsipVquDhw4cAADMzMyQkJEjLpUuXxosXL4onQiIiIqKPnNoJWefOnTFz5kzs2bMHlSpVglwux8yZM3H27FmsXLkSpqamxRknERER0UdL7WkvMjMzMWPGDMTFxWH+/Pm4ePEiRo4cifj4eBgaGmLJkiVo0aJFccergtNeEBER0Yciv2kv3mkesqSkJNy7dw9mZmYwMjIq7GYKjQkZERERfSiKJCEbOHAgpk6ditq1a+d4LTw8HJ6envjrr78KH2UhiOxsaMnU7nUlKhJZ6amIjdf8YzaIiOjDUuiJYY8dO4asrCwAQGhoKAIDA3H37t0c6wUHB+PBgwfvGGbBaclkePBboxLfL33aaky5CoAJGRERFZ18E7KQkBD4+voCALS0tDBv3rw81x0+fHjRRkZERET0ici3yzI9PR3R0dEQQsDJyQlLly5F/fr1VdbR1taGkZGRRsaQAWALGZW4GlOuIjqaD7UnIqKCKXSXpZ6eHqpUqYLTp0/jr7/+gpmZGXR1dREZGYmlS5fi7t27kMvlGDFihMYSMiIiIqIPXb4j4pOTk9GvXz+4ubnh5MmT0NXVRUJCAvr164d9+/ahUqVKuHr1Kr7++mtERkaWVMxEREREH5V8E7LVq1fj/v37WLlyJYYMGQIA8PHxQXR0NH777TcsXboUfn5+UCgUWLp0aYkETERERPSxyTchO3z4MEaMGAEHBwfo6Lzq3Tx06BCMjY3RrVs3AK/GkPXt2xdBQUHFHy0RERHRRyjfhCwyMlJlEH9MTAzu3bsHGxsbyF6b/6tSpUp8liURERFRIeWbkOnr6yM1NVVaDg0NBYAcj0iKioqCsbFxMYRHRERE9PHLNyFr1KgRjh07Ji37+/tDW1sbjo6OKuv5+fmhYcOGxRMhERER0Ucu32kvvvvuOwwdOhRPnz5FdnY2goKC0KtXL1SuXBkAEBYWBl9fXwQHB2PlypUlEjARERHRxybfFjI7OzusWLECqampePr0KQYPHoypU6dKr48cORJHjhyBp6cnHBwcij1YIiIioo+R2g8Xz82VK1dQq1YtlC1btihjKhDO1E8ljTP1ExFRYRR6pv63sbCweJe3ExERERHe0mVJRERERMWPCRkRERGRhr1TlyXRpygjIwNeXr/gyZMnyMhIx6BBQ1GrlhmmT58GLS0tmJnVxoQJnpDJZNi0aQOOHj0MQ0ND9O8/EC1bfqnp8ImI6D2kkYRs9erVCA4Ohkwmg5aWFsaPH49Nmzbh+vXrMDExAQBkZWXh119/Rd26dTURIlGe/P39YWxsgl9+8UJ8fBwGD/4GdevKMWzYSFhZNcWcOTNw+vRJVKtWHUeOHMLq1RsAACNHDoG1dTPo6+tr9gCIiOi9U+IJ2Z07dxAYGIitW7dCS0sLN2/ehKenJxo0aAAPDw/Y29sDAE6ePIlFixbxoeX03unYsSOaNm0pLWtr6+DWrXBYWloDAGxtWyA09CwyMzNhaWmNUqVKAQCqVauBO3f+gbk57wwmIiJVJT6GrFy5cnj8+DF27dqFqKgo1K9fH7t27cqxXnx8PAwMDEo6PKK3MjQ0hIGBIV6+TMbPP3ti2LCREEJAS0sLAGBgYIjk5CTUrl0HV65cxMuXyYiPj8O1a2FITU3RcPRERPQ+KvEWsnLlymHFihXYtGkTli1bBn19fYwfPx4AMGfOHKxZswYymQyVKlWCh4dHSYdHpJaoqKf46ScP9OjxNdq374gVKxZLr718mQwjIyPUqmWKXr36wN19DKpVq44GDRqibFkTzQVNRETvrRJPyP79918YGRnh999/BwBcvXoVw4cPh4WFhUqXJdH7KiYmBhMmjMb48ZPQtGlzAEDdugpcvHgeVlZNERISDCurpnjx4gXi4uKwYsU6JCUlYfz472FmVlvD0RMR0fuoxBOyW7duYevWrVi5ciVKlSoFU1NTlClTBtra2iUdClGhrFy5EomJidiwYS02bFgLABg7diIWLZqLVauWoWbNWmjdui1kMhkeP47Ed98NhK6uDr7/fiyvcyIiytU7PTqpsFasWIGAgAAYGBhACIFhw4bh6NGj6NSpU4FbyPjoJCppfHQSEREVRn6PTtJIQlaUmJBRSWNCRkREhZFfQsaZ+omIiIg0jAkZERERkYYxISMiIiLSMCZkRERERBrGhIyIiIhIw5iQEREREWkYEzIiIiIiDWNCRkRERKRhTMiIiIiINIwJGREREZGGMSEjIiIi0jAmZEREREQaxoSMiIiISMOYkBERERFpGBMyIiIiIg1jQkZERESkYUzIiIiIiDRMSwghNB1EYYnsbGjJmFNSycpKT0VsfIamwyAiog9MxYpl8nxNpwTjKHKZWQJxzxM1HQYRERHRO2HzEhEREZGGMSEjIiIi0jAmZEREREQaxoSMiIiISMM+6LssiYiIiD4GbCEjIiIi0jAmZEREREQaxoSMiIiISMOYkBERERFpGBMyIiIiIg1jQkZERESkYR/ksyyzs7Mxbdo03Lp1C3p6evD29kbNmjU1HdZ74cqVK5g7dy58fX3x77//YvLkydDS0kLdunUxdepUyGQy7NixA9u2bYOOjg5GjhwJR0dHTYdd4jIyMvDTTz8hMjIS6enpGDlyJOrUqcP6ykVWVhZ+/vlnREREQFtbG7///juEEKyrfDx//hw9e/bE+vXroaOjw7rKQ/fu3VGmzKuHLVerVg0jRoxgXeVj1apVCAwMREZGBvr164fmzZuzvnLh5+eHPXv2AADS0tJw8+ZNbNmyBTNmzHi/60p8gA4dOiQ8PT2FEEJcunRJjBgxQsMRvR9Wr14tnJ2dRe/evYUQQri5uYmQkBAhhBC//PKLOHz4sHj27JlwdnYWaWlpIiEhQfr/p2bXrl3C29tbCCFEbGyscHBwYH3l4ciRI2Ly5MlCCCFCQkLEiBEjWFf5SE9PF6NGjRLt27cXd+7cYV3lITU1VXTr1k2ljHWVt5CQEOHm5iaysrJEUlKSWLx4MetLDdOmTRPbtm37IOrqg+yyvHDhAr788ksAQJMmTXDt2jUNR/R+qFGjBpYsWSItX79+Hc2bNwcA2NvbIzg4GGFhYbC0tISenh7KlCmDGjVqIDw8XFMha0zHjh0xduxYaVlbW5v1lQcnJyd4eXkBAB4/fowKFSqwrvIxa9YsuLi4oFKlSgD4OcxLeHg4UlJSMGTIEAwcOBCXL19mXeUjKCgIcrkc33//PUaMGIHWrVuzvt7i6tWruHPnDvr27ftB1NUHmZAlJSXByMhIWtbW1kZmZqYGI3o/dOjQATo6//VCCyGgpaUFADA0NERiYiKSkpKkLgJleVJSUonHqmmGhoYwMjJCUlISxowZg3HjxrG+8qGjowNPT094eXmhQ4cOrKs8+Pn5oVy5ctIfjAA/h3nR19fH0KFDsW7dOvz666+YOHEi6yofL168wLVr17Bo0SLWl5pWrVqF77//HsCH8Tn8IBMyIyMjJCcnS8vZ2dkqiQi9IpP9d3qTk5NhbGyco+6Sk5NVLshPyZMnTzBw4EB069YNXbp0YX29xaxZs3Do0CH88ssvSEtLk8pZV//ZvXs3goOD4erqips3b8LT0xOxsbHS66yr/5iamqJr167Q0tKCqakpTExM8Pz5c+l11pUqExMTtGrVCnp6ejAzM0OpUqWQmJgovc76UpWQkIB79+7B1tYWwIfxe/hBJmRWVlY4deoUAODy5cuQy+Uajuj91KBBA5w9exYAcOrUKTRt2hSNGzfGhQsXkJaWhsTERNy9e/eTrL+YmBgMGTIEHh4e+PrrrwGwvvLy559/YtWqVQCA0qVLQ0tLC+bm5qyrXGzevBmbNm2Cr68v6tevj1mzZsHe3p51lYtdu3Zh5syZAICoqCgkJSWhZcuWrKs8WFtb4/Tp0xBCICoqCikpKbCzs2N95eHcuXNo0aKFtPwhfL9/kA8XV95lefv2bQghMGPGDNSuXVvTYb0XHj16hAkTJmDHjh2IiIjAL7/8goyMDJiZmcHb2xva2trYsWMHtm/fDiEE3Nzc0KFDB02HXeK8vb0REBAAMzMzqex///sfvL29WV9vePnyJX788UfExMQgMzMTw4YNQ+3atXltvYWrqyumTZsGmUzGuspFeno6fvzxRzx+/BhaWlqYOHEiPvvsM9ZVPmbPno2zZ89CCIHx48ejWrVqrK88rF27Fjo6Ovj2228B4IP4PfwgEzIiIiKij8kH2WVJRERE9DFhQkZERESkYUzIiIiIiDSMCRkRERGRhjEhI6JPAu9fIqL3GRMyok+Eq6srFAqF9K9BgwawsbHBd999hzNnzhR4e0uWLIGlpaW03KZNG/z2229FGXKRePr0KYYOHYoXL14AeDU1jEKhwMGDB0s8FoVCgXXr1hX6/ZqMnYiKF6e3J/qEWFlZwdPTEwCQmZmJZ8+eYdu2bRg8eDDmzp0LZ2fnQm976dKlMDY2LqpQi0xwcDCCgoKk5UqVKmH79u2oVatWiceyfft2VKlSpcT3S0TvPyZkRJ8QY2NjNGnSRKWsY8eOGDRoEKZNm4Yvv/wSZcuWLdS2GzRoUAQRFj89Pb0cdVBSNLVfInr/scuS6BMnk8kwatQoJCYmqnSFPX/+HJMmTULz5s1haWmJESNG4OHDh3luR9ll+fLlS1haWkqPW1L6559/oFAopO7Rt21/yZIl6NmzJ2bMmIGmTZvCxcUFP/zwQ66teB06dMCsWbNylPv5+eHHH38EANjZ2WHJkiU5uv0mT56MMWPGYN26dbC3t0eTJk0wZswYJCUlYenSpWjRogVsbGzg7e2N7OzsQtcPoNplqTy+ffv2oUOHDmjUqBF69eqFixcv5rsNAIiMjMSwYcNgYWGBVq1aYcWKFSqvx8bG4ueff4a9vT0sLCwwcOBAXL16VaVeFAqFynM2ExISoFAo4OfnpxLf6/UPACdPnkTPnj1hYWEBOzs7/Pjjj4iLi3trzESUPyZkRITmzZtDW1sbly5dAgCkpqZi4MCBuHDhAn7++WfMnj0bMTExGDBgAOLj4/PdloGBAdq0aZNjnNOBAwdQsWJF2NjYqL39W7du4erVq1iyZAlGjBiBbt264Z9//sGtW7ekdcLCwnD//n1069YtRyytW7fGyJEjAbx6lErv3r1zjTkoKAhHjhyBl5cXPDw8cOTIEfTq1QtXrlzBzJkz0aNHD/j6+uLAgQPvXD+vu3//PhYvXozRo0djyZIlSEtLw9ixY5GZmZnv+xYsWIDGjRtj5cqVcHR0xMKFCxEYGAjg1QOS+/Xrh+DgYLi7u2PBggUQQmDAgAEq9aaON+s/MjISo0ePhpWVFVavXg1PT08cP378vRw7SPShYZclEUFbWxsmJiaIiYkB8OqB4hEREdi7d6/0nFg7Ozs4OjrC19cXo0ePznd7zs7OGDFiBB48eIAaNWoAAA4ePIivvvoKMplM7e1nZmbip59+QqNGjQAAGRkZKFeuHPbt2weFQgEA2Lt3L+RyOerVq5cjjnLlykn7b9iwIcqVK4dHjx7lWO/ly5dYvHgxKlWqBADw9/fHnTt3sHv3bhgZGcHe3h4BAQG4cuUKnJ2d37l+lJKTk7FhwwY0btwYAJCVlYVRo0YhPDwc5ubmeb6vZ8+e+OGHHwAAzZo1w6FDh3D27Fm0adMGfn5+ePDgAfbu3Ys6deoAAFq1aoWOHTti6dKlWLJkiVqxATnrPyAgAOnp6Rg+fLhUV4aGhoiMjFR7m0SUO7aQEVEOZ8+eRc2aNVGzZk1kZmYiMzMT+vr6sLa2RkhIyFvf36pVK5iYmEitZOHh4bh37x66dOlS4O0rEx4A0NXVRefOnbF//34ArxKYAwcO5No6VhBffPGFlGAAQPny5WFqagojIyOpzMTEBImJiQWOPz86Ojoqidfnn38OAEhJScn3fVZWVirbqFy5MhISEgAA586dQ506daRkDHg1bs7JyQmhoaFqx6b0ev2bm5tDT08PvXv3xqxZs6QkUPkAZyIqPLaQERHS0tIQHx+PypUrAwDi4uJw7949NGzYMMe66tydqKuriw4dOuDgwYMYPnw4AgICUL16daklSN3tGxgYwMDAQOX17t27w9fXF5cuXUJSUhJiY2OlRK+wDA0Nc5SVLl06z/XftX6U9PT0IJP993ex8v+vj1XLjb6+vsqyTCaT5llLSEhAhQoVcrynQoUKSE5OVjs2IGf9V69eHRs2bMDq1auxadMmrF+/HhUrVsTUqVPRrl27Am2biFQxISMinD9/HpmZmbC2tgYAlClTBvXq1YO3t3eOdfX09NTaprOzM7Zv345Hjx7h4MGD6Ny5s/Tau2zf3NwcdevWxaFDh5CcnAxbW1spkSwpRVE/xaVs2bK4d+9ejvLo6GiYmJgAALS0tACoTpb78uVLtbZvbW2NVatWISUlBWfOnMHatWsxduxYHD9+vMTPA9HHhF2WRJ84IQRWr14NExMTtG/fHsCrLrFHjx6hatWqaNSoERo1agRzc3Ns2LABJ06cUGu7zZo1w+eff461a9fi/v37Kq1Y77r9rl274tixYzhx4sRbuytfb4EqKkVRP8XF2toad+7cwd27d6Wy9PR0HD16VOrqVHbFPnv2TFrn/Pnzb932zp070bZtW2RkZKB06dJo06YNxo0bh6ysLERFRRXxkRB9WpiQEX1CEhIScPnyZVy+fBnnz5/H/v37MXjwYJw7dw5Tp06Vfqi//vprmJiYYMiQIThw4ACCg4Mxbtw4HDhwINfB87nR0tJCp06dsGPHDigUCpUxTe+6/W7duuHRo0dITEx8a1eZcrLaI0eO5DqgvzCKon6KS8+ePVGlShUMGzYM/v7+OH78OIYNG4aYmBiMGDECAGBjY4NSpUph+vTp+Pvvv7Fz507Mnz//ra17TZs2RXR0NMaOHYugoCAcP34cc+fORbVq1VC/fv2SODyijxYTMqJPyMWLF9G3b1/07dsX3377LebOnQtjY2Ns3boVnTp1ktYzMjLC5s2bYWZmhmnTpmHUqFF4/Pgxli9fDgcHB7X316VLF2RlZeWYO+xdt1+5cmUoFAo4OTnlOv7rdXZ2dmjVqhW8vLywfv16tWPPT1HVT3FQxmZhYYHffvsNEyZMgEwmw+bNm6XJe42NjbFw4ULExsbCzc0NW7ZswezZs3OM13uTqakpVq5cidjYWIwZMwbu7u4oX748fHx8oKurWxKHR/TR0hJ84i4RfWCePXuG1q1bY+3atWjRooWmwyEiemdMyIjog/HgwQP4+/vj6NGjyMrKgr+/vzRAnYjoQ8YuSyL6YAghsHHjRqSmpmLOnDlMxojoo8EWMiIiIiINYwsZERERkYYxISMiIiLSMCZkRERERBrGhIyIiIhIw5iQEREREWkYEzIiIiIiDfs/YpzHmzUvv3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AutoShape 4" descr="data:image/png;base64,iVBORw0KGgoAAAANSUhEUgAAAmQAAACzCAYAAAAntQACAAAAOXRFWHRTb2Z0d2FyZQBNYXRwbG90bGliIHZlcnNpb24zLjMuMiwgaHR0cHM6Ly9tYXRwbG90bGliLm9yZy8vihELAAAACXBIWXMAAAsTAAALEwEAmpwYAAA4bElEQVR4nO3dd1QU19sH8C9LEQGRWBM7qLsWFAEVUAOiWKLYo6IRjRpFjbEhYvJL1AQ09t4bGuwFEyxYsRFE7NjQqBgVFUGkSue+f/juxJXigsBavp9zPMe5OzvzzJ3Z3Yd779zREkIIEBEREZHGyDQdABEREdGnjgkZERERkYYxISMiIiLSMCZkRERERBrGhIyIiIhIw5iQEREREWkYEzIqEFdXVygUCiQkJGg6lBIRFhaGoKAgTYeRq6ZNm6JNmzZFtj1NndugoCCEhYUV+37S0tKwfv36Yt8P5fQu1+rZs2ehUCgwffp0qWzy5MlQKBS4efNmUYVY4vbt24eHDx9Ky35+flAoFNiwYYPmgiKNYkJGlIcTJ06gb9++uHPnjqZD+Wht2bIFQ4cOxbNnz4p9XwMGDMDy5cuLfT9U/JycnDB69GhUqFBB06EUypw5c+Du7o6kpCSprH79+hg9ejSaNGmiucBIo3Q0HQDR+yo2NhbZ2dmaDuOj9vz5849yX1S8nJyc4OTkpOkwCi23a7F+/fqoX7++BqKh9wVbyIiIiIg0jAkZFYkDBw7AxcUFTZo0gaWlJVxcXLB///4c6ykUCkyePBkXL16Eq6srLC0t0axZM4wbNw6PHj3Ksf6ZM2fg6uoKa2tr2NraYsqUKbh9+zYUCgWWLFmism50dDSmTZsGe3t7mJubo02bNpgzZ45KtwAAZGZmYunSpejSpQssLCzQvHlzDB06FGfOnJHWmTx5Mn788UcAwO+//w6FQpFrfK+7ffs2PDw84ODgAHNzc1hZWcHFxQWHDh1SWW/JkiVQKBS4e/cu5s+fj9atW8Pc3BydO3fG1q1bc2w3NjYWv/76K7788ktYWFjg22+/xa1bt/KN5XXJycmYMWMGOnbsiEaNGsHOzg6jR4/G9evXc10/KioKkyZNgo2NDZo0aYJ+/fqp1I1SYmIiZs+eDScnJ5ibm6NFixZwd3dHRERErsd75swZ9O7dG+bm5ujQoQN69uyJpUuXAgC+//57KBQKlfcFBATAxcUFlpaWsLKywqBBgxASEpIjjqtXr8LNzQ2tWrVCo0aN0KFDB8ydO1c6748ePYJCoUBkZCQSExOlazA/GRkZ2LhxI/r06QNra2uYm5vD0dERU6ZMQWxsrLSOjY0N7O3tkdsT6KZMmQKFQqEyPu769esYNWoUbGxs0LhxY3Tr1g1bt27N8X5ljCtXrkTTpk3RtGlTaWxRcnIyli1bhm7dusHS0hKNGjVC+/btMXv2bLx8+TJHHNu2bZOu9bZt22LNmjX4888/oVAocPbsWZV11Y0vLwW9VtU9x296fQzZ8+fP0bBhQ7i4uOS67tChQ9GgQQNER0dLZWfOnMHgwYNhbW2NJk2aoG/fvjh48KDK+5TXzaJFi+Dt7Y0mTZrAxsYGy5Ytg0KhwMSJE3Pdn5OTE1q3bp1n63qbNm2wZ88eAED37t2lsXW5jSFr06aNVIdDhw6FpaUlbGxsMGXKFKSkpCAqKgrjxo2DtbU17OzsMHHiROn6fJ06x0uaxy5LemezZs3C+vXrUbFiRTg7OwN4Nf5qwoQJuHHjBjw8PFTWv379OgYOHAhra2v069cPYWFhCAgIwM2bNxEQEACZ7NXfCYcPH8a4ceNgaGiI9u3bo3Tp0ti/fz+Cg4NzxPD48WP069cPUVFRcHR0RO3atXHz5k2sXbsWwcHB2Lx5MwwMDAAAXl5e2LZtG5o3bw57e3skJibiwIEDGDp0KHx8fGBjYwMnJyckJCTg2LFjaNWqFZo0aQJjY+M86yAsLAyurq7Q09ND+/btUa5cOfz77784duwYxowZg5UrV8LR0VHlPR4eHnj8+DHat28PHR0d+Pv7Y9q0aTAwMEC3bt0AvPrxHTBgAO7evQs7OzvI5XKEhobC1dUVqamp+cakNG7cOJw6dQqOjo5wcnJCTEwMDhw4gKCgIPj5+cHMzExl/UGDBsHExAQ9e/bEs2fPEBAQgKFDh2Lnzp1o2LAhAODFixfo168fIiIi0KRJE7Rt2xYPHz7EgQMHcOLECaxfvx4WFhYq2504cSLMzMzg6uqK5ORkNGnSBHv27EFoaCg6deqkEseiRYuwfPlyVK1aFT169ICWlhYOHjyIwYMHY+bMmVL9REREYPDgwZDJZOjYsSOMjY1x6dIlrFmzBlevXsXGjRthbGyM0aNHY+PGjUhLS8Pw4cPf2jXk7u6OQ4cOwdraGn369EF6ejqCgoKwfft2XL9+Hbt374auri46duyIbdu24cKFC2jatKn0/szMTBw+fBi1atVC48aNAQAnT57E6NGjoaurK10jp0+fxrRp03Djxg14eXmpxHD69GkcOXIEPXr0QExMDCwsLJCZmYnBgwcjLCwMrVq1QqtWrZCcnIzAwECsW7cOjx49wuLFi6VtzJgxAxs3bkSNGjXQu3dvvHjxAgsXLsQXX3yR45gLGt+bCnqtqnuO36Z8+fKws7NDUFAQHj9+jCpVqkivxcbGIiQkBLa2tqhYsSIAYOfOnfjll19Qrlw5dOrUCQYGBjh27BjGjh2L8ePHY8SIESrb37FjBwCgX79+uHfvHnr27Ik9e/bg2LFjSElJQenSpaV1L168iIcPH2L48OHS99ibBg4ciD179iA8PBx9+/bN8fl706NHj9CvXz80adIELi4uOH36NLZv3464uDhcu3YNFSpUQJ8+fXDp0iXs3bsXKSkpWLZsmfT+gh4vaZAgKoABAwYIuVwu4uPjhRBCnDt3TsjlctG9e3fx/Plzab3nz58LZ2dnIZfLRWhoqFQul8uFXC4Xa9askcqys7PFkCFDhFwuF8HBwUIIIV6+fClatGghmjZtKiIiIqR1IyMjRfPmzYVcLheLFy+WyocNGyYUCoUIDAxUiXfjxo1CLpeLWbNmCSGESExMFPXq1RPffPONynphYWFCLpeLH374QSrbvXu3kMvlwsfH5631MmTIENGgQQNx584dlfL9+/cLuVwuJkyYIJUtXrxYyOVy4ejoqFJnFy5cEHK5XPTv318qW7RokZDL5WLJkiVSWUZGhpgwYYK0jfzcunVLyOVyMWnSJJXygIAAIZfLxcyZM6Uy5bkdNmyYSE9Pl8p9fHyEXC4XXl5eUtmPP/4o5HK5WLBggcp2T5w4IRQKhWjfvr3IzMxUOd5evXqJrKwslfWVrx05ckQqu3LlilAoFGLAgAHi5cuXUnlsbKxo166dsLCwkOpt5syZQi6XizNnzqhsd/jw4UIul4vbt29LZY6OjsLa2jrf+hJCiEuXLgm5XC7c3d1VyjMyMqRr+t69e0IIIc6fPy/kcrn49ddfVdY9efKkynl7+fKlsLW1Fba2tuLhw4fSellZWeKHH34QcrlcnDhxQipXfk6OHTumst19+/YJuVwu5s+fr1KemJgoWrRoIerXry/VWVhYmFAoFKJPnz4iKSlJWvf48ePS9kNCQgoVX24Kcq0W5ByHhIQIuVwuvL29pfU8PT2FXC4XN27cEEII8ddffwm5XC7Wrl2rEtOWLVuEXC4Xfn5+Qgghnjx5IszNzcVXX30lYmNjpfVSUlJE3759Rb169cStW7eEEEI8fPhQyOVyoVAoxM2bN3M91v3796uUT5s2TcjlcvHPP//kW1dvxi9E7t83jo6OOY49Pj5eWFhYCLlcLsaMGSOys7OFEEJkZmaKdu3aCblcLtVpQY6XNI9dlvRO/Pz8AACTJk1CuXLlpPJy5crB3d0dALB7926V9+jr62PgwIHSspaWFr788ksAwP379wG8ah2IiYnBgAEDUKtWLWndKlWqYPDgwSrbe/bsGU6dOgUHB4ccrVADBgzAF198IcWZnZ0NIQQeP36MJ0+eSOs1atQIR48exbx58wpTDfj2228xZ84c1K5dW6XcxsYGQO6DeHv16qVSZ1ZWVjA2NpbqAAD2798PY2NjuLm5SWU6Ojrw9PSElpbWW+NSdpvcuXMHcXFxUrmTkxOOHj2aa7fL8OHDoaurKy0ru1SUXbbp6enYv38/qlatijFjxqi818HBAe3bt8f9+/dx/vx5ldfatWuXZ6vB63bt2gUhBCZNmqTS+vDZZ59h2LBhSElJQUBAgMrxXbx4UWUbv//+O86cOYO6deu+dX9v+vzzzzFz5kyMHTtWpVxHRwfW1tYA/juf1tbWqF69Og4dOoSsrCxpXWV8Xbp0AQAEBgYiNjYW3333HapVqyatJ5PJ8v2cODg4qJQ1aNAA3t7e+Pbbb1XKjYyM0KBBA2RlZSE+Ph4A8Ndff0EIIbUyK7Vu3RotW7ZUeX9h4ntTQa7VgpxjdbRr1w4GBgY4cOCASvmBAwegr6+Pdu3aAQD8/f2Rnp6OMWPG4LPPPpPW09fXx5gxY5CdnS11JyrVrFkT9erVUynr3r07AGDv3r1SWUZGBgICAtCwYUPUqVNH7djV8fr5NjY2lr5nBg8eLNWttra21IL9+PFjAIU7XtIcdlnSOwkPD4dMJpN+qF6nLAsPD1cpr1KlCvT09FTKypQpA+DVjz3walwQAKm753VWVlYqyzdu3IAQAnFxcTnGlQGArq4unjx5gqioKFSuXBmdOnXC/v370a5dO1haWsLe3h6Ojo7v9CWqTCijo6MRHh6OBw8eICIiAhcuXAAAlR9rJVNT0xxlRkZG0tin1NRU3L9/H82bN1dJkACgUqVKqFat2lvvAlUoFLC0tMSlS5fg4OAgddM6OjqievXqub6nZs2aKssmJiYAXnVJAa+6CVNTU2FlZZVrgmVtbY1Dhw4hPDxcSkgBoGrVqvnGqqQc23b48GGcOHFC5bWnT58CgDT/VI8ePbB161YsWrQI27dvh729Pezt7dGyZUupi7qgPv/8c/To0QOZmZm4fv06IiIi8ODBA9y8eVPqLn+93p2dnbFixQqEhobCzs4O6enpOHr0KCwsLKS6vHbtmnRsuV2j2traOT4nn3/+ObS1tVXKTE1NYWpqirS0NFy5ckWK7fr16wgNDQXw37X2ts/Q33//LS0XJr7XFfRaLcg5Vkfp0qXh5OQEf39/PHjwADVq1MCzZ89w/vx5dOzYEUZGRirHeebMGfzzzz8q21COv3vzOF9PUJVq1KgBKysrnD59GvHx8ShbtiyCgoLw4sWLIu8C1NXVzfHZUV7bb8ZWqlQpAP99jxbmeElzmJDRO0lKSkKpUqVyJFjAqySrdOnSSElJUSnPbV3lX3ni/wcPv3jxAgBynWeoUqVKKsvKiUwvX76My5cv5xlrXFwcKleujFmzZsHc3Bx+fn4IDQ1FaGgo5s6dC3Nzc3h7exfq1vMnT57Ay8sLgYGBEEJAJpOhVq1asLa2xo0bN3J9T171oKwDZUvH660brytbtqxUT3nR0tLCunXrsHbtWvj7++PUqVM4deoUvL290aJFC3h5eeX5pZ4XZcKoTKLfpDw/qampKuX6+vr5blcpMTERALB69eo811HWTb169bBjxw6sXLkSJ0+exI4dO7Bjxw4YGBhg4MCBGDdunFotiW/atm0bli1bJs2PZmxsDAsLC9SuXRtXrlxRGeTerVs3rFixAgEBAbCzs8OpU6eQkJAgtY69fky53ejy5jEp5VZf2dnZWLVqFXx8fKT1y5cvD0tLS1StWhV3795V+QwZGBjkev28+RkqTHy5vabutVqQc6yurl27wt/fHwEBAXBzc0NAQACys7NzPQ/btm1Te795fR66d++Oixcv4vDhw+jduzf8/f2ho6MjjaMtKvl9bnL7DnldYY6XNIcJGb0TQ0NDpKSkIDExMccPdFpaGlJTU1WaytWl/Iv2zTskcytT/rU4atSoHN1MudHV1cWQIUMwZMgQPH78GH///TcOHjyIoKAguLm54dixYzn+ys+PEALDhw/HnTt34ObmBicnJ9StWxf6+vqIiYnBzp071d7W68qWLQvgvy/VN+V2R11uDA0NMXbsWIwdOxYRERH4+++/sXfvXgQHB2P8+PEFjk/5o5vXZK7KBFnZslZQBgYG0NbWxpUrV9Q6D/Xq1cPChQuRnp6OS5cu4dSpU/Dz88PKlStRuXJl9O/fv0D7DwgIwNSpU6FQKDB16lQ0bNhQGgQ/depUXLlyRWV9U1NTmJub49ChQ5g6dSoCAgKgra2NTp06qRwTAGzYsAF2dnYFiud169evx8KFC9G8eXMMGzYM9evXlwarf/fdd7h79660rpGRER49eoSMjIwc9ZjXZ6iw8RX0Wi3oOVZHixYtULFiRZWEzMTERGq9Vu4XAI4ePZpnC7G6OnXqhOnTpyMgIABdu3bF8ePH0bJly/dqstqiPF4qfhxDRu9EObbizfFCAHDhwgUIIQrVFagcC6Hsdnndmz+IyukSlM3zb1q8eDFWr16N9PR0PHz4EPPnz8fx48cBvOo+7d27N9atWwdbW1tERUVJY6XUbVm5desWbt++jXbt2mH8+PFo1KiR9Fet8gdSqDltwOv09fVRu3Zt3LhxI0drU0JCAh48ePDWbYSHh2PWrFlSy6GpqSkGDBiALVu2oFatWggLC5O6N9RlZmaGUqVK5fnec+fOAYBa5z23OlYoFMjKysq1y+rSpUuYO3eudL39+eef8PLyghACenp6sLGxgYeHh9TtpuwyLoh9+/YBAObNmwcnJyeVOxLv3bsHIOf57Nq1K+Li4hASEoLAwEC0aNEC5cuXVzkmIPdrNC4uDtOnT8dff/2lVmza2tpYsWIF7O3tpWRMCJEjtoYNGyIrKyvX6U0K8hlSJ76CXqsFOcfqUibBN2/exMWLF3H58mV07NhRJeFTHmdu3yv379/HrFmzEBgYqNb+ypQpgzZt2iA0NBRHjx5FSkqK2neGFqbVtjCK8nip+DEho3fSs2dPAMD8+fNV5r+JjY3F7NmzAUDtL6nXtW3bFiYmJvjjjz9Unvf29OlTrFu3TmXd6tWro1mzZjh16lSOuXX+/PNPLFu2DKdPn4aenh709fWxZs0aLFq0SCWZSE9PR3R0NPT09KQfOR2dVw3IGRkZ+caq7DZ4c+B+XFycVAeZmZkFOXxJjx498PLlS8ydO1f6oRVCYP78+WptMz09HevXr8fy5ctVkoikpCTEx8ejYsWKb+32eJOenh46d+6MZ8+eqUyxAACnTp1CQEAAatasmWOsX26Udfz6uejRoweAV1M2vN6Sk5SUhGnTpmHNmjXSOKnLly9j06ZNOQaAK5Pq16dA0NXVVavOlF1UMTExKuV//vmnNE7rze04OztDR0dHmgusa9euKq+3a9cORkZGWLt2bY552ubMmYM//vhDrQS7VKlSyMrKyjHX1PLlyxEZGakSm/KzuWDBApVhAyEhITh69GiRx1eQa7Ug57gglPX+66+/QgiR4zx07doV2traWLhwocq8ZJmZmfDy8sL69etVbn55m+7duyMjIwPz5s2DoaEh2rZtq9b71P1ueVdFfbxUvNhlSe+kWbNmGDx4MHx8fNC1a1fpLsfjx48jOjoaw4YNQ7NmzQq8XQMDA0yZMgXu7u7o1asX2rVrB21tbRw+fFha5/UB5b/99hu++eYbjB07Fvb29qhbty4iIiJw4sQJmJiYYOrUqQCAihUrYtCgQfDx8YGzszMcHBwgk8lw+vRp3L17F6NGjZK6SytXrgwA2Lp1K+Lj4+Hq6iqVvU4519T58+fRv39/WFlZ4cWLFzh69CjS09NRunTpt471ysugQYMQGBgIX19fXLt2DRYWFrh8+TJu376t0gKTl8aNG6NDhw44dOgQevToAVtbW2RmZuLo0aN48eKFygObC8LDwwMXL17EmjVrcO7cOVhaWuLhw4cIDAyEoaEh5syZo1YrgLI+V6xYgZs3b2L06NGwtbWFq6srfH190blzZzg4OEBPTw9Hjx7FkydP4OLiIt0s8N133yEgIAATJ07EwYMHUbNmTURGRuLw4cOoWLEiBgwYIO2rUqVKuH//PiZOnIhWrVpJd8q9qWvXrti/fz9Gjx6Nzp07w8jICFevXkVoaCjKly+P58+f5/gRU86Fdfr0aWmA+euMjY3h7e2NiRMnokePHnByckKlSpUQGhqKq1evolGjRhgyZMhb66tr1664fPky+vXrh6+++gq6uro4e/Ysrl+/niM25QTN27ZtQ/fu3fHll1/i+fPnOHz4MMqUKYMXL15INw0URXwFuVYLco4LwtzcHLVr10Z4eDiqVq2a44+CWrVqwcPDAzNnzoSzszPatGmDsmXL4tSpU7h79y4cHR1zJHH5adWqFSpUqIDIyEj07NlT7XGSyut+5syZaNGiBUaPHq3+QRZAUR8vFS+2kNE7mzx5MubMmYOqVati7969CAgIgKmpKZYsWZLnbNbq6Ny5M5YvX45atWph3759OHToEDp16oQpU6YAgMrt8mZmZvDz80OfPn1w69Yt/PHHH7h16xa6deuGXbt2qXSfeXh4YNq0aTAyMsKePXuwY8cOGBoa5pjqoFmzZvjmm28QHx+PzZs3q4zPeZ1MJsPy5cvRs2dPPHr0CL6+vjh//jzs7e2xe/dutGzZEvfv31erBeRNenp6WL9+PYYPH46oqChpJn/lRLzqmD17Ntzd3ZGVlYXt27fDz88P1atXx4oVK/D1118XOCbg1bQmO3bswJAhQxAdHY1Nmzbh6tWr6N69O/z8/HJMCpuXTp064auvvsLDhw+xZcsWqZXn559/xuzZs/HFF1/A398fe/bsQYUKFTBjxgwpuQZe3WW2detWdOrUCdeuXYOPjw/OnTuHrl27YseOHSoJtIeHB+rWrYuDBw/m2/3WunVrLFiwADVq1MDevXuxZ88epKWlYcqUKVi7di2AV5OovknZEty2bdtc7/D86quvsGnTJtja2uL06dPYtGkTkpOTMWrUKGzYsCHPAfGv69+/P3755ReYmJhg586d2Lt3LwwNDTF//nz89ttvOWKbMmUKJk2aBODVwO6wsDB4eHigV69eAFQHjL9rfAW9VtU9xwWlTDC6dOmS6x8FgwcPxurVq1GvXj0cPnwY27dvh46ODiZPnozFixdLrVfq0NHRkabUKEhPQP/+/dGyZUtcu3YNvr6+0h3MxaEoj5eKl5YozOAWomKWlJSE5ORkVKpUKceX6u7du/HTTz9hwYIFKgOnieg/0dHR0NXVzfXmCk9PT/z555/4+++/36tB6B8iFxcXREVFITAwsMTGhtHHiS1k9F6KiIiAvb09fvrpJ5Xy1NRUbN68WWWSTiLKyd/fHzY2Njkm/nzw4AGOHDmCOnXqMBl7R0FBQbh06RJ69erFZIzeGVvI6L2UnZ2Nvn37IiwsDM2bN0fjxo2RmpqK48ePIzIyks9gI3qLp0+fokuXLkhJSUHbtm1Rs2ZNREdH4/Dhw0hPT8eaNWtga2ur6TA/SNOnT0dISAju3r0LY2NjHDx4sNDTvBApMSGj91ZiYiJ8fHxw8OBBPH78GLq6ulAoFBgwYAA6duyo6fCI3nv//vsvVq1ahZCQEERHR8PY2BjW1tZwc3OTppahgluzZo30YHQvLy9YWlpqOiT6CDAhIyIiItIwjiEjIiIi0rAP+n7X7OxsZGWxgY+IiIjef7q62nm+9kEnZFlZAnFx6j3Pj4iIiEiTKlYsk+dr7LIkIiIi0jAmZEREREQaxoSMiIiISMM+6DFk2tpa+fbHEhEREb1NSloGkhJSNRrDB52QyWQyWHv8oekwiIiI6AN2Yc5AJEGzCRm7LImIiIg0jAkZERERkYYxISMiIiLSMCZkRERERBrGhIyIiIhIw5iQEREREWkYEzIiIiIiDWNCRkRERKRhTMiIiIiINIwJGREREZGGMSEjIiIi0jAmZEREREQaxoSMiIiISMOYkBERERFpGBMyIiIiIg1jQkZERESkYTqaDoCIiIhIk/z8/LB9+04AQHp6Ou7cuY3ly9di0aJ50NLSgplZbUyY4AmZTIYzZ/6Gj88aAIBcXg/u7p7Q0tJ65xhKNCE7e/Ysxo0bhzp16gAAkpOTUa1aNYwfPx69evVCw4YNAQBpaWkwMDDAokWLULZs2ZIMkYiIiD4xPXv2xJdftgMAzJs3C507d4WPzxoMGzYSVlZNMWfODJw+fRLNmjXH8uWLsGTJapiYmGDz5o2Ii4vDZ5999s4xlHgLma2tLRYsWCAtu7u7IzAwEHXq1IGvr69UPm/ePOzatQtDhw4t6RCJiIjoExQefgMREXfh7u4JH581sLS0BgDY2rZAaOhZ6Ovrw8ysDpYuXYDHjyPRpUv3IknGAA2PIUtPT8ezZ89gbGysUi6EwJMnT3KUExERERWXP/7wwZAhwwG8ykWUXZEGBoZITk5CfHwcLl26gJEjf8DcuYuxY8cWPHjwb5Hsu8RbyEJCQuDq6ornz59DJpOhT58+sLOzw++//w5XV1fExcUhLS0NXbp0QY8ePUo6PCIiIvoEJSYm4sGD+7CyagoAkMn+a7N6+TIZRkZGMDYui3r1GqB8+QoAAAsLK/zzz23UqFHznfdf4i1ktra28PX1xebNm6Grq4tq1aoBgNRluXPnTlSpUgXly5eHjg7vOSAiIqLid+XKRTRt2lxarltXgYsXzwMAQkKCYWFhCYWiPiIi7iIuLg6ZmZm4fv0qTE1Ni2T/Guuy/OyzzzBnzhz8/PPPiI6Olsr19fUxd+5cLF++HOHh4ZoKj4iIiD4hDx78iypVqkrLo0ePw/r1q+HmNhgZGRlo3botPvvsM7i5fY8JE0Zj+PBv4eDgCDOzOkWyf402QdWpUweurq7w8fFRKa9QoQImTZqEKVOmYNu2bSrNhkRERERFrX//gSrLNWrUxNKlq3Os5+TUAU5OHYp8/1pCCFHkWy1B1h5/aDoEIiIi+oBdmDMQ0dGJxb6fihXL5Pkam56IiIiINIwJGREREZGGMSEjIiIi0jAmZEREREQaxoSMiIiISMOYkBERERFpWIHmIUtMTISvry/OnDmDmJgYLF68GMePH0e9evVgb29fXDESERERfdTUbiF79OgRunTpgg0bNsDIyAj3799Heno6bt26hZEjR+LkyZPFGScRERHRR0vtFrLp06ejYsWK2LBhA0qVKgVzc3MAwLx585CZmYnly5fDwcGh2AIlIiIi+lip3UIWEhICNzc3GBoaQktLS+U1FxcX3L59u8iDIyIiIvoUqJ2Q6enpIS0tLdfX4uLioKenV2RBEREREX1K1E7IHBwcsHDhQty/f18q09LSQlxcHFavXo1WrVoVR3xEREREHz21E7LJkydDT08Pzs7O6Nq1KwDgf//7H9q1a4fExERMmjSp2IIkIiIi+pipPai/XLly8PPzw549exAaGorKlSvDyMgI3bt3R69evWBkZFSccRIRERF9tNROyM6dO4cGDRrAxcUFLi4uKq8lJCQgICAAX331VZEHSERERPSxU7vLcuDAgbh7926ur127dg2enp5FFhQRERHRpyTfFrIxY8YgIiICACCEwMSJE1GqVKkc60VFRaFq1arFEyERERHRRy7fhGzQoEHYtWsXAOCff/6BqakpypUrp7KOTCaDsbEx+vbtW3xR5iE7OxsX5gws8f0SERHRxyMlLUPTIeSfkFlbW8Pa2lpaHjVqFKpXr17sQakrK0vg+fNETYdBRERE9E60hBCiKDYUFhaGxo0bF8Wm1JaRkYW4uJcluk8iIiKiwqhYsUyer6l9l2VUVBSmT5+Oc+fOIT09Hco8TgiB9PR0ZGdn4+bNm+8eLREREdEnRu27LL29vREcHAxnZ2fUrFkT9erVQ79+/VCzZk0IIbB48eLijJOIiIjoo6V2Qnb27Fm4u7vjf//7H3r16gVdXV14eHjAz88PdnZ2OHLkSHHGSURERPTRUjshS0lJQd26dQEAtWvXlronZTIZ+vfvj3PnzhVPhEREREQfObUTsipVquDhw4cAADMzMyQkJEjLpUuXxosXL4onQiIiIqKPnNoJWefOnTFz5kzs2bMHlSpVglwux8yZM3H27FmsXLkSpqamxRknERER0UdL7WkvMjMzMWPGDMTFxWH+/Pm4ePEiRo4cifj4eBgaGmLJkiVo0aJFccergtNeEBER0Yciv2kv3mkesqSkJNy7dw9mZmYwMjIq7GYKjQkZERERfSiKJCEbOHAgpk6ditq1a+d4LTw8HJ6envjrr78KH2UhiOxsaMnU7nUlKhJZ6amIjdf8YzaIiOjDUuiJYY8dO4asrCwAQGhoKAIDA3H37t0c6wUHB+PBgwfvGGbBaclkePBboxLfL33aaky5CoAJGRERFZ18E7KQkBD4+voCALS0tDBv3rw81x0+fHjRRkZERET0ici3yzI9PR3R0dEQQsDJyQlLly5F/fr1VdbR1taGkZGRRsaQAWALGZW4GlOuIjqaD7UnIqKCKXSXpZ6eHqpUqYLTp0/jr7/+gpmZGXR1dREZGYmlS5fi7t27kMvlGDFihMYSMiIiIqIPXb4j4pOTk9GvXz+4ubnh5MmT0NXVRUJCAvr164d9+/ahUqVKuHr1Kr7++mtERkaWVMxEREREH5V8E7LVq1fj/v37WLlyJYYMGQIA8PHxQXR0NH777TcsXboUfn5+UCgUWLp0aYkETERERPSxyTchO3z4MEaMGAEHBwfo6Lzq3Tx06BCMjY3RrVs3AK/GkPXt2xdBQUHFHy0RERHRRyjfhCwyMlJlEH9MTAzu3bsHGxsbyF6b/6tSpUp8liURERFRIeWbkOnr6yM1NVVaDg0NBYAcj0iKioqCsbFxMYRHRERE9PHLNyFr1KgRjh07Ji37+/tDW1sbjo6OKuv5+fmhYcOGxRMhERER0Ucu32kvvvvuOwwdOhRPnz5FdnY2goKC0KtXL1SuXBkAEBYWBl9fXwQHB2PlypUlEjARERHRxybfFjI7OzusWLECqampePr0KQYPHoypU6dKr48cORJHjhyBp6cnHBwcij1YIiIioo+R2g8Xz82VK1dQq1YtlC1btihjKhDO1E8ljTP1ExFRYRR6pv63sbCweJe3ExERERHe0mVJRERERMWPCRkRERGRhr1TlyXRpygjIwNeXr/gyZMnyMhIx6BBQ1GrlhmmT58GLS0tmJnVxoQJnpDJZNi0aQOOHj0MQ0ND9O8/EC1bfqnp8ImI6D2kkYRs9erVCA4Ohkwmg5aWFsaPH49Nmzbh+vXrMDExAQBkZWXh119/Rd26dTURIlGe/P39YWxsgl9+8UJ8fBwGD/4GdevKMWzYSFhZNcWcOTNw+vRJVKtWHUeOHMLq1RsAACNHDoG1dTPo6+tr9gCIiOi9U+IJ2Z07dxAYGIitW7dCS0sLN2/ehKenJxo0aAAPDw/Y29sDAE6ePIlFixbxoeX03unYsSOaNm0pLWtr6+DWrXBYWloDAGxtWyA09CwyMzNhaWmNUqVKAQCqVauBO3f+gbk57wwmIiJVJT6GrFy5cnj8+DF27dqFqKgo1K9fH7t27cqxXnx8PAwMDEo6PKK3MjQ0hIGBIV6+TMbPP3ti2LCREEJAS0sLAGBgYIjk5CTUrl0HV65cxMuXyYiPj8O1a2FITU3RcPRERPQ+KvEWsnLlymHFihXYtGkTli1bBn19fYwfPx4AMGfOHKxZswYymQyVKlWCh4dHSYdHpJaoqKf46ScP9OjxNdq374gVKxZLr718mQwjIyPUqmWKXr36wN19DKpVq44GDRqibFkTzQVNRETvrRJPyP79918YGRnh999/BwBcvXoVw4cPh4WFhUqXJdH7KiYmBhMmjMb48ZPQtGlzAEDdugpcvHgeVlZNERISDCurpnjx4gXi4uKwYsU6JCUlYfz472FmVlvD0RMR0fuoxBOyW7duYevWrVi5ciVKlSoFU1NTlClTBtra2iUdClGhrFy5EomJidiwYS02bFgLABg7diIWLZqLVauWoWbNWmjdui1kMhkeP47Ed98NhK6uDr7/fiyvcyIiytU7PTqpsFasWIGAgAAYGBhACIFhw4bh6NGj6NSpU4FbyPjoJCppfHQSEREVRn6PTtJIQlaUmJBRSWNCRkREhZFfQsaZ+omIiIg0jAkZERERkYYxISMiIiLSMCZkRERERBrGhIyIiIhIw5iQEREREWkYEzIiIiIiDWNCRkRERKRhTMiIiIiINIwJGREREZGGMSEjIiIi0jAmZEREREQaxoSMiIiISMOYkBERERFpGBMyIiIiIg1jQkZERESkYUzIiIiIiDRMSwghNB1EYYnsbGjJmFNSycpKT0VsfIamwyAiog9MxYpl8nxNpwTjKHKZWQJxzxM1HQYRERHRO2HzEhEREZGGMSEjIiIi0jAmZEREREQaxoSMiIiISMM+6LssiYiIiD4GbCEjIiIi0jAmZEREREQaxoSMiIiISMOYkBERERFpGBMyIiIiIg1jQkZERESkYR/ksyyzs7Mxbdo03Lp1C3p6evD29kbNmjU1HdZ74cqVK5g7dy58fX3x77//YvLkydDS0kLdunUxdepUyGQy7NixA9u2bYOOjg5GjhwJR0dHTYdd4jIyMvDTTz8hMjIS6enpGDlyJOrUqcP6ykVWVhZ+/vlnREREQFtbG7///juEEKyrfDx//hw9e/bE+vXroaOjw7rKQ/fu3VGmzKuHLVerVg0jRoxgXeVj1apVCAwMREZGBvr164fmzZuzvnLh5+eHPXv2AADS0tJw8+ZNbNmyBTNmzHi/60p8gA4dOiQ8PT2FEEJcunRJjBgxQsMRvR9Wr14tnJ2dRe/evYUQQri5uYmQkBAhhBC//PKLOHz4sHj27JlwdnYWaWlpIiEhQfr/p2bXrl3C29tbCCFEbGyscHBwYH3l4ciRI2Ly5MlCCCFCQkLEiBEjWFf5SE9PF6NGjRLt27cXd+7cYV3lITU1VXTr1k2ljHWVt5CQEOHm5iaysrJEUlKSWLx4MetLDdOmTRPbtm37IOrqg+yyvHDhAr788ksAQJMmTXDt2jUNR/R+qFGjBpYsWSItX79+Hc2bNwcA2NvbIzg4GGFhYbC0tISenh7KlCmDGjVqIDw8XFMha0zHjh0xduxYaVlbW5v1lQcnJyd4eXkBAB4/fowKFSqwrvIxa9YsuLi4oFKlSgD4OcxLeHg4UlJSMGTIEAwcOBCXL19mXeUjKCgIcrkc33//PUaMGIHWrVuzvt7i6tWruHPnDvr27ftB1NUHmZAlJSXByMhIWtbW1kZmZqYGI3o/dOjQATo6//VCCyGgpaUFADA0NERiYiKSkpKkLgJleVJSUonHqmmGhoYwMjJCUlISxowZg3HjxrG+8qGjowNPT094eXmhQ4cOrKs8+Pn5oVy5ctIfjAA/h3nR19fH0KFDsW7dOvz666+YOHEi6yofL168wLVr17Bo0SLWl5pWrVqF77//HsCH8Tn8IBMyIyMjJCcnS8vZ2dkqiQi9IpP9d3qTk5NhbGyco+6Sk5NVLshPyZMnTzBw4EB069YNXbp0YX29xaxZs3Do0CH88ssvSEtLk8pZV//ZvXs3goOD4erqips3b8LT0xOxsbHS66yr/5iamqJr167Q0tKCqakpTExM8Pz5c+l11pUqExMTtGrVCnp6ejAzM0OpUqWQmJgovc76UpWQkIB79+7B1tYWwIfxe/hBJmRWVlY4deoUAODy5cuQy+Uajuj91KBBA5w9exYAcOrUKTRt2hSNGzfGhQsXkJaWhsTERNy9e/eTrL+YmBgMGTIEHh4e+PrrrwGwvvLy559/YtWqVQCA0qVLQ0tLC+bm5qyrXGzevBmbNm2Cr68v6tevj1mzZsHe3p51lYtdu3Zh5syZAICoqCgkJSWhZcuWrKs8WFtb4/Tp0xBCICoqCikpKbCzs2N95eHcuXNo0aKFtPwhfL9/kA8XV95lefv2bQghMGPGDNSuXVvTYb0XHj16hAkTJmDHjh2IiIjAL7/8goyMDJiZmcHb2xva2trYsWMHtm/fDiEE3Nzc0KFDB02HXeK8vb0REBAAMzMzqex///sfvL29WV9vePnyJX788UfExMQgMzMTw4YNQ+3atXltvYWrqyumTZsGmUzGuspFeno6fvzxRzx+/BhaWlqYOHEiPvvsM9ZVPmbPno2zZ89CCIHx48ejWrVqrK88rF27Fjo6Ovj2228B4IP4PfwgEzIiIiKij8kH2WVJRERE9DFhQkZERESkYUzIiIiIiDSMCRkRERGRhjEhI6JPAu9fIqL3GRMyok+Eq6srFAqF9K9BgwawsbHBd999hzNnzhR4e0uWLIGlpaW03KZNG/z2229FGXKRePr0KYYOHYoXL14AeDU1jEKhwMGDB0s8FoVCgXXr1hX6/ZqMnYiKF6e3J/qEWFlZwdPTEwCQmZmJZ8+eYdu2bRg8eDDmzp0LZ2fnQm976dKlMDY2LqpQi0xwcDCCgoKk5UqVKmH79u2oVatWiceyfft2VKlSpcT3S0TvPyZkRJ8QY2NjNGnSRKWsY8eOGDRoEKZNm4Yvv/wSZcuWLdS2GzRoUAQRFj89Pb0cdVBSNLVfInr/scuS6BMnk8kwatQoJCYmqnSFPX/+HJMmTULz5s1haWmJESNG4OHDh3luR9ll+fLlS1haWkqPW1L6559/oFAopO7Rt21/yZIl6NmzJ2bMmIGmTZvCxcUFP/zwQ66teB06dMCsWbNylPv5+eHHH38EANjZ2WHJkiU5uv0mT56MMWPGYN26dbC3t0eTJk0wZswYJCUlYenSpWjRogVsbGzg7e2N7OzsQtcPoNplqTy+ffv2oUOHDmjUqBF69eqFixcv5rsNAIiMjMSwYcNgYWGBVq1aYcWKFSqvx8bG4ueff4a9vT0sLCwwcOBAXL16VaVeFAqFynM2ExISoFAo4OfnpxLf6/UPACdPnkTPnj1hYWEBOzs7/Pjjj4iLi3trzESUPyZkRITmzZtDW1sbly5dAgCkpqZi4MCBuHDhAn7++WfMnj0bMTExGDBgAOLj4/PdloGBAdq0aZNjnNOBAwdQsWJF2NjYqL39W7du4erVq1iyZAlGjBiBbt264Z9//sGtW7ekdcLCwnD//n1069YtRyytW7fGyJEjAbx6lErv3r1zjTkoKAhHjhyBl5cXPDw8cOTIEfTq1QtXrlzBzJkz0aNHD/j6+uLAgQPvXD+vu3//PhYvXozRo0djyZIlSEtLw9ixY5GZmZnv+xYsWIDGjRtj5cqVcHR0xMKFCxEYGAjg1QOS+/Xrh+DgYLi7u2PBggUQQmDAgAEq9aaON+s/MjISo0ePhpWVFVavXg1PT08cP378vRw7SPShYZclEUFbWxsmJiaIiYkB8OqB4hEREdi7d6/0nFg7Ozs4OjrC19cXo0ePznd7zs7OGDFiBB48eIAaNWoAAA4ePIivvvoKMplM7e1nZmbip59+QqNGjQAAGRkZKFeuHPbt2weFQgEA2Lt3L+RyOerVq5cjjnLlykn7b9iwIcqVK4dHjx7lWO/ly5dYvHgxKlWqBADw9/fHnTt3sHv3bhgZGcHe3h4BAQG4cuUKnJ2d37l+lJKTk7FhwwY0btwYAJCVlYVRo0YhPDwc5ubmeb6vZ8+e+OGHHwAAzZo1w6FDh3D27Fm0adMGfn5+ePDgAfbu3Ys6deoAAFq1aoWOHTti6dKlWLJkiVqxATnrPyAgAOnp6Rg+fLhUV4aGhoiMjFR7m0SUO7aQEVEOZ8+eRc2aNVGzZk1kZmYiMzMT+vr6sLa2RkhIyFvf36pVK5iYmEitZOHh4bh37x66dOlS4O0rEx4A0NXVRefOnbF//34ArxKYAwcO5No6VhBffPGFlGAAQPny5WFqagojIyOpzMTEBImJiQWOPz86Ojoqidfnn38OAEhJScn3fVZWVirbqFy5MhISEgAA586dQ506daRkDHg1bs7JyQmhoaFqx6b0ev2bm5tDT08PvXv3xqxZs6QkUPkAZyIqPLaQERHS0tIQHx+PypUrAwDi4uJw7949NGzYMMe66tydqKuriw4dOuDgwYMYPnw4AgICUL16daklSN3tGxgYwMDAQOX17t27w9fXF5cuXUJSUhJiY2OlRK+wDA0Nc5SVLl06z/XftX6U9PT0IJP993ex8v+vj1XLjb6+vsqyTCaT5llLSEhAhQoVcrynQoUKSE5OVjs2IGf9V69eHRs2bMDq1auxadMmrF+/HhUrVsTUqVPRrl27Am2biFQxISMinD9/HpmZmbC2tgYAlClTBvXq1YO3t3eOdfX09NTaprOzM7Zv345Hjx7h4MGD6Ny5s/Tau2zf3NwcdevWxaFDh5CcnAxbW1spkSwpRVE/xaVs2bK4d+9ejvLo6GiYmJgAALS0tACoTpb78uVLtbZvbW2NVatWISUlBWfOnMHatWsxduxYHD9+vMTPA9HHhF2WRJ84IQRWr14NExMTtG/fHsCrLrFHjx6hatWqaNSoERo1agRzc3Ns2LABJ06cUGu7zZo1w+eff461a9fi/v37Kq1Y77r9rl274tixYzhx4sRbuytfb4EqKkVRP8XF2toad+7cwd27d6Wy9PR0HD16VOrqVHbFPnv2TFrn/Pnzb932zp070bZtW2RkZKB06dJo06YNxo0bh6ysLERFRRXxkRB9WpiQEX1CEhIScPnyZVy+fBnnz5/H/v37MXjwYJw7dw5Tp06Vfqi//vprmJiYYMiQIThw4ACCg4Mxbtw4HDhwINfB87nR0tJCp06dsGPHDigUCpUxTe+6/W7duuHRo0dITEx8a1eZcrLaI0eO5DqgvzCKon6KS8+ePVGlShUMGzYM/v7+OH78OIYNG4aYmBiMGDECAGBjY4NSpUph+vTp+Pvvv7Fz507Mnz//ra17TZs2RXR0NMaOHYugoCAcP34cc+fORbVq1VC/fv2SODyijxYTMqJPyMWLF9G3b1/07dsX3377LebOnQtjY2Ns3boVnTp1ktYzMjLC5s2bYWZmhmnTpmHUqFF4/Pgxli9fDgcHB7X316VLF2RlZeWYO+xdt1+5cmUoFAo4OTnlOv7rdXZ2dmjVqhW8vLywfv16tWPPT1HVT3FQxmZhYYHffvsNEyZMgEwmw+bNm6XJe42NjbFw4ULExsbCzc0NW7ZswezZs3OM13uTqakpVq5cidjYWIwZMwbu7u4oX748fHx8oKurWxKHR/TR0hJ84i4RfWCePXuG1q1bY+3atWjRooWmwyEiemdMyIjog/HgwQP4+/vj6NGjyMrKgr+/vzRAnYjoQ8YuSyL6YAghsHHjRqSmpmLOnDlMxojoo8EWMiIiIiINYwsZERERkYYxISMiIiLSMCZkRERERBrGhIyIiIhIw5iQEREREWkYEzIiIiIiDfs/YpzHmzUvv34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0" name="Picture 2" descr="C:\Users\ALPESH\OneDrive\Desktop\Screenshot 2021-09-13 171000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639" y="1867406"/>
            <a:ext cx="4740275" cy="440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90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433587C0-A363-463C-8E18-9A015D527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216189" y="136256"/>
            <a:ext cx="2781936" cy="556386"/>
          </a:xfrm>
          <a:prstGeom prst="rect">
            <a:avLst/>
          </a:prstGeom>
        </p:spPr>
      </p:pic>
      <p:pic>
        <p:nvPicPr>
          <p:cNvPr id="4" name="Picture 2" descr="Indian Institute of Management Indore - Wikipedia">
            <a:extLst>
              <a:ext uri="{FF2B5EF4-FFF2-40B4-BE49-F238E27FC236}">
                <a16:creationId xmlns:a16="http://schemas.microsoft.com/office/drawing/2014/main" xmlns="" id="{C5FAF861-6D8D-456E-B5CA-FC274067F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5" y="134944"/>
            <a:ext cx="1004629" cy="111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CF194992-EECD-449F-8766-1CC6763764E4}"/>
              </a:ext>
            </a:extLst>
          </p:cNvPr>
          <p:cNvGrpSpPr/>
          <p:nvPr/>
        </p:nvGrpSpPr>
        <p:grpSpPr>
          <a:xfrm>
            <a:off x="10804325" y="693954"/>
            <a:ext cx="1085406" cy="556386"/>
            <a:chOff x="10147990" y="571288"/>
            <a:chExt cx="1269488" cy="627852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xmlns="" id="{E754F965-4299-48B5-BB93-2A210B25F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0242466" y="832220"/>
              <a:ext cx="1175012" cy="36692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C255A60D-204C-4172-A1DD-DA334FC3CBA3}"/>
                </a:ext>
              </a:extLst>
            </p:cNvPr>
            <p:cNvSpPr txBox="1"/>
            <p:nvPr/>
          </p:nvSpPr>
          <p:spPr>
            <a:xfrm>
              <a:off x="10147990" y="571288"/>
              <a:ext cx="1192805" cy="312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Part of</a:t>
              </a:r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2F93997D-F05F-4840-841A-A7097A165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090076" y="6317805"/>
            <a:ext cx="2725194" cy="40681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D2B7FD5-ACC8-4F84-A314-62F1897A45AB}"/>
              </a:ext>
            </a:extLst>
          </p:cNvPr>
          <p:cNvGrpSpPr/>
          <p:nvPr/>
        </p:nvGrpSpPr>
        <p:grpSpPr>
          <a:xfrm>
            <a:off x="376730" y="6299850"/>
            <a:ext cx="10528875" cy="434026"/>
            <a:chOff x="376730" y="6299850"/>
            <a:chExt cx="10528875" cy="43402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E0807759-8A68-4647-A253-DECBA0A1CBBD}"/>
                </a:ext>
              </a:extLst>
            </p:cNvPr>
            <p:cNvCxnSpPr>
              <a:cxnSpLocks/>
            </p:cNvCxnSpPr>
            <p:nvPr/>
          </p:nvCxnSpPr>
          <p:spPr>
            <a:xfrm>
              <a:off x="3161712" y="6544331"/>
              <a:ext cx="58685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1BBBDAE9-A744-4A77-B4FC-9836A01A759D}"/>
                </a:ext>
              </a:extLst>
            </p:cNvPr>
            <p:cNvSpPr txBox="1"/>
            <p:nvPr/>
          </p:nvSpPr>
          <p:spPr>
            <a:xfrm>
              <a:off x="376730" y="6405832"/>
              <a:ext cx="28637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sz="1200" b="0" i="0" kern="1200" dirty="0">
                  <a:effectLst/>
                  <a:latin typeface="+mn-lt"/>
                  <a:ea typeface="+mn-ea"/>
                  <a:cs typeface="+mn-cs"/>
                </a:rPr>
                <a:t>© 2021 Jigsaw Academy Education Pvt Ltd.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A3068C16-41CB-4161-9366-B02C66382AC9}"/>
                </a:ext>
              </a:extLst>
            </p:cNvPr>
            <p:cNvCxnSpPr>
              <a:cxnSpLocks/>
            </p:cNvCxnSpPr>
            <p:nvPr/>
          </p:nvCxnSpPr>
          <p:spPr>
            <a:xfrm>
              <a:off x="10905605" y="6299850"/>
              <a:ext cx="0" cy="43402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5914216-1F96-454F-BFB6-083F857DD9B5}"/>
              </a:ext>
            </a:extLst>
          </p:cNvPr>
          <p:cNvSpPr txBox="1"/>
          <p:nvPr/>
        </p:nvSpPr>
        <p:spPr>
          <a:xfrm>
            <a:off x="2607016" y="764596"/>
            <a:ext cx="6483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ound Same Side Corner Rectangle 4"/>
          <p:cNvSpPr/>
          <p:nvPr/>
        </p:nvSpPr>
        <p:spPr>
          <a:xfrm>
            <a:off x="3947578" y="4210134"/>
            <a:ext cx="4233341" cy="46488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1430" rIns="11430" bIns="11430" numCol="1" spcCol="1270" anchor="ctr" anchorCtr="0">
            <a:noAutofit/>
          </a:bodyPr>
          <a:lstStyle/>
          <a:p>
            <a:pPr marL="0" lvl="1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IN" sz="1800" kern="1200" dirty="0"/>
          </a:p>
        </p:txBody>
      </p:sp>
      <p:sp>
        <p:nvSpPr>
          <p:cNvPr id="15" name="Subtitle 14"/>
          <p:cNvSpPr>
            <a:spLocks noGrp="1"/>
          </p:cNvSpPr>
          <p:nvPr>
            <p:ph type="body" idx="1"/>
          </p:nvPr>
        </p:nvSpPr>
        <p:spPr>
          <a:xfrm>
            <a:off x="590746" y="1410927"/>
            <a:ext cx="10515600" cy="4610867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11. </a:t>
            </a: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Customer City </a:t>
            </a:r>
            <a:r>
              <a:rPr lang="en-IN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Freight Value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4418" y="3252124"/>
            <a:ext cx="4434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itoria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and 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alinas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has the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highest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shipping value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and Santo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ndre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has the lowest shipping value</a:t>
            </a:r>
          </a:p>
        </p:txBody>
      </p:sp>
      <p:sp>
        <p:nvSpPr>
          <p:cNvPr id="3" name="AutoShape 2" descr="data:image/png;base64,iVBORw0KGgoAAAANSUhEUgAAAmQAAACzCAYAAAAntQACAAAAOXRFWHRTb2Z0d2FyZQBNYXRwbG90bGliIHZlcnNpb24zLjMuMiwgaHR0cHM6Ly9tYXRwbG90bGliLm9yZy8vihELAAAACXBIWXMAAAsTAAALEwEAmpwYAAA4bElEQVR4nO3dd1QU19sH8C9LEQGRWBM7qLsWFAEVUAOiWKLYo6IRjRpFjbEhYvJL1AQ09t4bGuwFEyxYsRFE7NjQqBgVFUGkSue+f/juxJXigsBavp9zPMe5OzvzzJ3Z3Yd779zREkIIEBEREZHGyDQdABEREdGnjgkZERERkYYxISMiIiLSMCZkRERERBrGhIyIiIhIw5iQEREREWkYEzIqEFdXVygUCiQkJGg6lBIRFhaGoKAgTYeRq6ZNm6JNmzZFtj1NndugoCCEhYUV+37S0tKwfv36Yt8P5fQu1+rZs2ehUCgwffp0qWzy5MlQKBS4efNmUYVY4vbt24eHDx9Ky35+flAoFNiwYYPmgiKNYkJGlIcTJ06gb9++uHPnjqZD+Wht2bIFQ4cOxbNnz4p9XwMGDMDy5cuLfT9U/JycnDB69GhUqFBB06EUypw5c+Du7o6kpCSprH79+hg9ejSaNGmiucBIo3Q0HQDR+yo2NhbZ2dmaDuOj9vz5849yX1S8nJyc4OTkpOkwCi23a7F+/fqoX7++BqKh9wVbyIiIiIg0jAkZFYkDBw7AxcUFTZo0gaWlJVxcXLB///4c6ykUCkyePBkXL16Eq6srLC0t0axZM4wbNw6PHj3Ksf6ZM2fg6uoKa2tr2NraYsqUKbh9+zYUCgWWLFmism50dDSmTZsGe3t7mJubo02bNpgzZ45KtwAAZGZmYunSpejSpQssLCzQvHlzDB06FGfOnJHWmTx5Mn788UcAwO+//w6FQpFrfK+7ffs2PDw84ODgAHNzc1hZWcHFxQWHDh1SWW/JkiVQKBS4e/cu5s+fj9atW8Pc3BydO3fG1q1bc2w3NjYWv/76K7788ktYWFjg22+/xa1bt/KN5XXJycmYMWMGOnbsiEaNGsHOzg6jR4/G9evXc10/KioKkyZNgo2NDZo0aYJ+/fqp1I1SYmIiZs+eDScnJ5ibm6NFixZwd3dHRERErsd75swZ9O7dG+bm5ujQoQN69uyJpUuXAgC+//57KBQKlfcFBATAxcUFlpaWsLKywqBBgxASEpIjjqtXr8LNzQ2tWrVCo0aN0KFDB8ydO1c6748ePYJCoUBkZCQSExOlazA/GRkZ2LhxI/r06QNra2uYm5vD0dERU6ZMQWxsrLSOjY0N7O3tkdsT6KZMmQKFQqEyPu769esYNWoUbGxs0LhxY3Tr1g1bt27N8X5ljCtXrkTTpk3RtGlTaWxRcnIyli1bhm7dusHS0hKNGjVC+/btMXv2bLx8+TJHHNu2bZOu9bZt22LNmjX4888/oVAocPbsWZV11Y0vLwW9VtU9x296fQzZ8+fP0bBhQ7i4uOS67tChQ9GgQQNER0dLZWfOnMHgwYNhbW2NJk2aoG/fvjh48KDK+5TXzaJFi+Dt7Y0mTZrAxsYGy5Ytg0KhwMSJE3Pdn5OTE1q3bp1n63qbNm2wZ88eAED37t2lsXW5jSFr06aNVIdDhw6FpaUlbGxsMGXKFKSkpCAqKgrjxo2DtbU17OzsMHHiROn6fJ06x0uaxy5LemezZs3C+vXrUbFiRTg7OwN4Nf5qwoQJuHHjBjw8PFTWv379OgYOHAhra2v069cPYWFhCAgIwM2bNxEQEACZ7NXfCYcPH8a4ceNgaGiI9u3bo3Tp0ti/fz+Cg4NzxPD48WP069cPUVFRcHR0RO3atXHz5k2sXbsWwcHB2Lx5MwwMDAAAXl5e2LZtG5o3bw57e3skJibiwIEDGDp0KHx8fGBjYwMnJyckJCTg2LFjaNWqFZo0aQJjY+M86yAsLAyurq7Q09ND+/btUa5cOfz77784duwYxowZg5UrV8LR0VHlPR4eHnj8+DHat28PHR0d+Pv7Y9q0aTAwMEC3bt0AvPrxHTBgAO7evQs7OzvI5XKEhobC1dUVqamp+cakNG7cOJw6dQqOjo5wcnJCTEwMDhw4gKCgIPj5+cHMzExl/UGDBsHExAQ9e/bEs2fPEBAQgKFDh2Lnzp1o2LAhAODFixfo168fIiIi0KRJE7Rt2xYPHz7EgQMHcOLECaxfvx4WFhYq2504cSLMzMzg6uqK5ORkNGnSBHv27EFoaCg6deqkEseiRYuwfPlyVK1aFT169ICWlhYOHjyIwYMHY+bMmVL9REREYPDgwZDJZOjYsSOMjY1x6dIlrFmzBlevXsXGjRthbGyM0aNHY+PGjUhLS8Pw4cPf2jXk7u6OQ4cOwdraGn369EF6ejqCgoKwfft2XL9+Hbt374auri46duyIbdu24cKFC2jatKn0/szMTBw+fBi1atVC48aNAQAnT57E6NGjoaurK10jp0+fxrRp03Djxg14eXmpxHD69GkcOXIEPXr0QExMDCwsLJCZmYnBgwcjLCwMrVq1QqtWrZCcnIzAwECsW7cOjx49wuLFi6VtzJgxAxs3bkSNGjXQu3dvvHjxAgsXLsQXX3yR45gLGt+bCnqtqnuO36Z8+fKws7NDUFAQHj9+jCpVqkivxcbGIiQkBLa2tqhYsSIAYOfOnfjll19Qrlw5dOrUCQYGBjh27BjGjh2L8ePHY8SIESrb37FjBwCgX79+uHfvHnr27Ik9e/bg2LFjSElJQenSpaV1L168iIcPH2L48OHS99ibBg4ciD179iA8PBx9+/bN8fl706NHj9CvXz80adIELi4uOH36NLZv3464uDhcu3YNFSpUQJ8+fXDp0iXs3bsXKSkpWLZsmfT+gh4vaZAgKoABAwYIuVwu4uPjhRBCnDt3TsjlctG9e3fx/Plzab3nz58LZ2dnIZfLRWhoqFQul8uFXC4Xa9askcqys7PFkCFDhFwuF8HBwUIIIV6+fClatGghmjZtKiIiIqR1IyMjRfPmzYVcLheLFy+WyocNGyYUCoUIDAxUiXfjxo1CLpeLWbNmCSGESExMFPXq1RPffPONynphYWFCLpeLH374QSrbvXu3kMvlwsfH5631MmTIENGgQQNx584dlfL9+/cLuVwuJkyYIJUtXrxYyOVy4ejoqFJnFy5cEHK5XPTv318qW7RokZDL5WLJkiVSWUZGhpgwYYK0jfzcunVLyOVyMWnSJJXygIAAIZfLxcyZM6Uy5bkdNmyYSE9Pl8p9fHyEXC4XXl5eUtmPP/4o5HK5WLBggcp2T5w4IRQKhWjfvr3IzMxUOd5evXqJrKwslfWVrx05ckQqu3LlilAoFGLAgAHi5cuXUnlsbKxo166dsLCwkOpt5syZQi6XizNnzqhsd/jw4UIul4vbt29LZY6OjsLa2jrf+hJCiEuXLgm5XC7c3d1VyjMyMqRr+t69e0IIIc6fPy/kcrn49ddfVdY9efKkynl7+fKlsLW1Fba2tuLhw4fSellZWeKHH34QcrlcnDhxQipXfk6OHTumst19+/YJuVwu5s+fr1KemJgoWrRoIerXry/VWVhYmFAoFKJPnz4iKSlJWvf48ePS9kNCQgoVX24Kcq0W5ByHhIQIuVwuvL29pfU8PT2FXC4XN27cEEII8ddffwm5XC7Wrl2rEtOWLVuEXC4Xfn5+Qgghnjx5IszNzcVXX30lYmNjpfVSUlJE3759Rb169cStW7eEEEI8fPhQyOVyoVAoxM2bN3M91v3796uUT5s2TcjlcvHPP//kW1dvxi9E7t83jo6OOY49Pj5eWFhYCLlcLsaMGSOys7OFEEJkZmaKdu3aCblcLtVpQY6XNI9dlvRO/Pz8AACTJk1CuXLlpPJy5crB3d0dALB7926V9+jr62PgwIHSspaWFr788ksAwP379wG8ah2IiYnBgAEDUKtWLWndKlWqYPDgwSrbe/bsGU6dOgUHB4ccrVADBgzAF198IcWZnZ0NIQQeP36MJ0+eSOs1atQIR48exbx58wpTDfj2228xZ84c1K5dW6XcxsYGQO6DeHv16qVSZ1ZWVjA2NpbqAAD2798PY2NjuLm5SWU6Ojrw9PSElpbWW+NSdpvcuXMHcXFxUrmTkxOOHj2aa7fL8OHDoaurKy0ru1SUXbbp6enYv38/qlatijFjxqi818HBAe3bt8f9+/dx/vx5ldfatWuXZ6vB63bt2gUhBCZNmqTS+vDZZ59h2LBhSElJQUBAgMrxXbx4UWUbv//+O86cOYO6deu+dX9v+vzzzzFz5kyMHTtWpVxHRwfW1tYA/juf1tbWqF69Og4dOoSsrCxpXWV8Xbp0AQAEBgYiNjYW3333HapVqyatJ5PJ8v2cODg4qJQ1aNAA3t7e+Pbbb1XKjYyM0KBBA2RlZSE+Ph4A8Ndff0EIIbUyK7Vu3RotW7ZUeX9h4ntTQa7VgpxjdbRr1w4GBgY4cOCASvmBAwegr6+Pdu3aAQD8/f2Rnp6OMWPG4LPPPpPW09fXx5gxY5CdnS11JyrVrFkT9erVUynr3r07AGDv3r1SWUZGBgICAtCwYUPUqVNH7djV8fr5NjY2lr5nBg8eLNWttra21IL9+PFjAIU7XtIcdlnSOwkPD4dMJpN+qF6nLAsPD1cpr1KlCvT09FTKypQpA+DVjz3walwQAKm753VWVlYqyzdu3IAQAnFxcTnGlQGArq4unjx5gqioKFSuXBmdOnXC/v370a5dO1haWsLe3h6Ojo7v9CWqTCijo6MRHh6OBw8eICIiAhcuXAAAlR9rJVNT0xxlRkZG0tin1NRU3L9/H82bN1dJkACgUqVKqFat2lvvAlUoFLC0tMSlS5fg4OAgddM6OjqievXqub6nZs2aKssmJiYAXnVJAa+6CVNTU2FlZZVrgmVtbY1Dhw4hPDxcSkgBoGrVqvnGqqQc23b48GGcOHFC5bWnT58CgDT/VI8ePbB161YsWrQI27dvh729Pezt7dGyZUupi7qgPv/8c/To0QOZmZm4fv06IiIi8ODBA9y8eVPqLn+93p2dnbFixQqEhobCzs4O6enpOHr0KCwsLKS6vHbtmnRsuV2j2traOT4nn3/+ObS1tVXKTE1NYWpqirS0NFy5ckWK7fr16wgNDQXw37X2ts/Q33//LS0XJr7XFfRaLcg5Vkfp0qXh5OQEf39/PHjwADVq1MCzZ89w/vx5dOzYEUZGRirHeebMGfzzzz8q21COv3vzOF9PUJVq1KgBKysrnD59GvHx8ShbtiyCgoLw4sWLIu8C1NXVzfHZUV7bb8ZWqlQpAP99jxbmeElzmJDRO0lKSkKpUqVyJFjAqySrdOnSSElJUSnPbV3lX3ni/wcPv3jxAgBynWeoUqVKKsvKiUwvX76My5cv5xlrXFwcKleujFmzZsHc3Bx+fn4IDQ1FaGgo5s6dC3Nzc3h7exfq1vMnT57Ay8sLgYGBEEJAJpOhVq1asLa2xo0bN3J9T171oKwDZUvH660brytbtqxUT3nR0tLCunXrsHbtWvj7++PUqVM4deoUvL290aJFC3h5eeX5pZ4XZcKoTKLfpDw/qampKuX6+vr5blcpMTERALB69eo811HWTb169bBjxw6sXLkSJ0+exI4dO7Bjxw4YGBhg4MCBGDdunFotiW/atm0bli1bJs2PZmxsDAsLC9SuXRtXrlxRGeTerVs3rFixAgEBAbCzs8OpU6eQkJAgtY69fky53ejy5jEp5VZf2dnZWLVqFXx8fKT1y5cvD0tLS1StWhV3795V+QwZGBjkev28+RkqTHy5vabutVqQc6yurl27wt/fHwEBAXBzc0NAQACys7NzPQ/btm1Te795fR66d++Oixcv4vDhw+jduzf8/f2ho6MjjaMtKvl9bnL7DnldYY6XNIcJGb0TQ0NDpKSkIDExMccPdFpaGlJTU1WaytWl/Iv2zTskcytT/rU4atSoHN1MudHV1cWQIUMwZMgQPH78GH///TcOHjyIoKAguLm54dixYzn+ys+PEALDhw/HnTt34ObmBicnJ9StWxf6+vqIiYnBzp071d7W68qWLQvgvy/VN+V2R11uDA0NMXbsWIwdOxYRERH4+++/sXfvXgQHB2P8+PEFjk/5o5vXZK7KBFnZslZQBgYG0NbWxpUrV9Q6D/Xq1cPChQuRnp6OS5cu4dSpU/Dz88PKlStRuXJl9O/fv0D7DwgIwNSpU6FQKDB16lQ0bNhQGgQ/depUXLlyRWV9U1NTmJub49ChQ5g6dSoCAgKgra2NTp06qRwTAGzYsAF2dnYFiud169evx8KFC9G8eXMMGzYM9evXlwarf/fdd7h79660rpGRER49eoSMjIwc9ZjXZ6iw8RX0Wi3oOVZHixYtULFiRZWEzMTERGq9Vu4XAI4ePZpnC7G6OnXqhOnTpyMgIABdu3bF8ePH0bJly/dqstqiPF4qfhxDRu9EObbizfFCAHDhwgUIIQrVFagcC6Hsdnndmz+IyukSlM3zb1q8eDFWr16N9PR0PHz4EPPnz8fx48cBvOo+7d27N9atWwdbW1tERUVJY6XUbVm5desWbt++jXbt2mH8+PFo1KiR9Fet8gdSqDltwOv09fVRu3Zt3LhxI0drU0JCAh48ePDWbYSHh2PWrFlSy6GpqSkGDBiALVu2oFatWggLC5O6N9RlZmaGUqVK5fnec+fOAYBa5z23OlYoFMjKysq1y+rSpUuYO3eudL39+eef8PLyghACenp6sLGxgYeHh9TtpuwyLoh9+/YBAObNmwcnJyeVOxLv3bsHIOf57Nq1K+Li4hASEoLAwEC0aNEC5cuXVzkmIPdrNC4uDtOnT8dff/2lVmza2tpYsWIF7O3tpWRMCJEjtoYNGyIrKyvX6U0K8hlSJ76CXqsFOcfqUibBN2/exMWLF3H58mV07NhRJeFTHmdu3yv379/HrFmzEBgYqNb+ypQpgzZt2iA0NBRHjx5FSkqK2neGFqbVtjCK8nip+DEho3fSs2dPAMD8+fNV5r+JjY3F7NmzAUDtL6nXtW3bFiYmJvjjjz9Unvf29OlTrFu3TmXd6tWro1mzZjh16lSOuXX+/PNPLFu2DKdPn4aenh709fWxZs0aLFq0SCWZSE9PR3R0NPT09KQfOR2dVw3IGRkZ+caq7DZ4c+B+XFycVAeZmZkFOXxJjx498PLlS8ydO1f6oRVCYP78+WptMz09HevXr8fy5ctVkoikpCTEx8ejYsWKb+32eJOenh46d+6MZ8+eqUyxAACnTp1CQEAAatasmWOsX26Udfz6uejRoweAV1M2vN6Sk5SUhGnTpmHNmjXSOKnLly9j06ZNOQaAK5Pq16dA0NXVVavOlF1UMTExKuV//vmnNE7rze04OztDR0dHmgusa9euKq+3a9cORkZGWLt2bY552ubMmYM//vhDrQS7VKlSyMrKyjHX1PLlyxEZGakSm/KzuWDBApVhAyEhITh69GiRx1eQa7Ug57gglPX+66+/QgiR4zx07doV2traWLhwocq8ZJmZmfDy8sL69etVbn55m+7duyMjIwPz5s2DoaEh2rZtq9b71P1ueVdFfbxUvNhlSe+kWbNmGDx4MHx8fNC1a1fpLsfjx48jOjoaw4YNQ7NmzQq8XQMDA0yZMgXu7u7o1asX2rVrB21tbRw+fFha5/UB5b/99hu++eYbjB07Fvb29qhbty4iIiJw4sQJmJiYYOrUqQCAihUrYtCgQfDx8YGzszMcHBwgk8lw+vRp3L17F6NGjZK6SytXrgwA2Lp1K+Lj4+Hq6iqVvU4519T58+fRv39/WFlZ4cWLFzh69CjS09NRunTpt471ysugQYMQGBgIX19fXLt2DRYWFrh8+TJu376t0gKTl8aNG6NDhw44dOgQevToAVtbW2RmZuLo0aN48eKFygObC8LDwwMXL17EmjVrcO7cOVhaWuLhw4cIDAyEoaEh5syZo1YrgLI+V6xYgZs3b2L06NGwtbWFq6srfH190blzZzg4OEBPTw9Hjx7FkydP4OLiIt0s8N133yEgIAATJ07EwYMHUbNmTURGRuLw4cOoWLEiBgwYIO2rUqVKuH//PiZOnIhWrVpJd8q9qWvXrti/fz9Gjx6Nzp07w8jICFevXkVoaCjKly+P58+f5/gRU86Fdfr0aWmA+euMjY3h7e2NiRMnokePHnByckKlSpUQGhqKq1evolGjRhgyZMhb66tr1664fPky+vXrh6+++gq6uro4e/Ysrl+/niM25QTN27ZtQ/fu3fHll1/i+fPnOHz4MMqUKYMXL15INw0URXwFuVYLco4LwtzcHLVr10Z4eDiqVq2a44+CWrVqwcPDAzNnzoSzszPatGmDsmXL4tSpU7h79y4cHR1zJHH5adWqFSpUqIDIyEj07NlT7XGSyut+5syZaNGiBUaPHq3+QRZAUR8vFS+2kNE7mzx5MubMmYOqVati7969CAgIgKmpKZYsWZLnbNbq6Ny5M5YvX45atWph3759OHToEDp16oQpU6YAgMrt8mZmZvDz80OfPn1w69Yt/PHHH7h16xa6deuGXbt2qXSfeXh4YNq0aTAyMsKePXuwY8cOGBoa5pjqoFmzZvjmm28QHx+PzZs3q4zPeZ1MJsPy5cvRs2dPPHr0CL6+vjh//jzs7e2xe/dutGzZEvfv31erBeRNenp6WL9+PYYPH46oqChpJn/lRLzqmD17Ntzd3ZGVlYXt27fDz88P1atXx4oVK/D1118XOCbg1bQmO3bswJAhQxAdHY1Nmzbh6tWr6N69O/z8/HJMCpuXTp064auvvsLDhw+xZcsWqZXn559/xuzZs/HFF1/A398fe/bsQYUKFTBjxgwpuQZe3WW2detWdOrUCdeuXYOPjw/OnTuHrl27YseOHSoJtIeHB+rWrYuDBw/m2/3WunVrLFiwADVq1MDevXuxZ88epKWlYcqUKVi7di2AV5OovknZEty2bdtc7/D86quvsGnTJtja2uL06dPYtGkTkpOTMWrUKGzYsCHPAfGv69+/P3755ReYmJhg586d2Lt3LwwNDTF//nz89ttvOWKbMmUKJk2aBODVwO6wsDB4eHigV69eAFQHjL9rfAW9VtU9xwWlTDC6dOmS6x8FgwcPxurVq1GvXj0cPnwY27dvh46ODiZPnozFixdLrVfq0NHRkabUKEhPQP/+/dGyZUtcu3YNvr6+0h3MxaEoj5eKl5YozOAWomKWlJSE5ORkVKpUKceX6u7du/HTTz9hwYIFKgOnieg/0dHR0NXVzfXmCk9PT/z555/4+++/36tB6B8iFxcXREVFITAwsMTGhtHHiS1k9F6KiIiAvb09fvrpJ5Xy1NRUbN68WWWSTiLKyd/fHzY2Njkm/nzw4AGOHDmCOnXqMBl7R0FBQbh06RJ69erFZIzeGVvI6L2UnZ2Nvn37IiwsDM2bN0fjxo2RmpqK48ePIzIyks9gI3qLp0+fokuXLkhJSUHbtm1Rs2ZNREdH4/Dhw0hPT8eaNWtga2ur6TA/SNOnT0dISAju3r0LY2NjHDx4sNDTvBApMSGj91ZiYiJ8fHxw8OBBPH78GLq6ulAoFBgwYAA6duyo6fCI3nv//vsvVq1ahZCQEERHR8PY2BjW1tZwc3OTppahgluzZo30YHQvLy9YWlpqOiT6CDAhIyIiItIwjiEjIiIi0rAP+n7X7OxsZGWxgY+IiIjef7q62nm+9kEnZFlZAnFx6j3Pj4iIiEiTKlYsk+dr7LIkIiIi0jAmZEREREQaxoSMiIiISMM+6DFk2tpa+fbHEhEREb1NSloGkhJSNRrDB52QyWQyWHv8oekwiIiI6AN2Yc5AJEGzCRm7LImIiIg0jAkZERERkYYxISMiIiLSMCZkRERERBrGhIyIiIhIw5iQEREREWkYEzIiIiIiDWNCRkRERKRhTMiIiIiINIwJGREREZGGMSEjIiIi0jAmZEREREQaxoSMiIiISMOYkBERERFpGBMyIiIiIg1jQkZERESkYTqaDoCIiIhIk/z8/LB9+04AQHp6Ou7cuY3ly9di0aJ50NLSgplZbUyY4AmZTIYzZ/6Gj88aAIBcXg/u7p7Q0tJ65xhKNCE7e/Ysxo0bhzp16gAAkpOTUa1aNYwfPx69evVCw4YNAQBpaWkwMDDAokWLULZs2ZIMkYiIiD4xPXv2xJdftgMAzJs3C507d4WPzxoMGzYSVlZNMWfODJw+fRLNmjXH8uWLsGTJapiYmGDz5o2Ii4vDZ5999s4xlHgLma2tLRYsWCAtu7u7IzAwEHXq1IGvr69UPm/ePOzatQtDhw4t6RCJiIjoExQefgMREXfh7u4JH581sLS0BgDY2rZAaOhZ6Ovrw8ysDpYuXYDHjyPRpUv3IknGAA2PIUtPT8ezZ89gbGysUi6EwJMnT3KUExERERWXP/7wwZAhwwG8ykWUXZEGBoZITk5CfHwcLl26gJEjf8DcuYuxY8cWPHjwb5Hsu8RbyEJCQuDq6ornz59DJpOhT58+sLOzw++//w5XV1fExcUhLS0NXbp0QY8ePUo6PCIiIvoEJSYm4sGD+7CyagoAkMn+a7N6+TIZRkZGMDYui3r1GqB8+QoAAAsLK/zzz23UqFHznfdf4i1ktra28PX1xebNm6Grq4tq1aoBgNRluXPnTlSpUgXly5eHjg7vOSAiIqLid+XKRTRt2lxarltXgYsXzwMAQkKCYWFhCYWiPiIi7iIuLg6ZmZm4fv0qTE1Ni2T/Guuy/OyzzzBnzhz8/PPPiI6Olsr19fUxd+5cLF++HOHh4ZoKj4iIiD4hDx78iypVqkrLo0ePw/r1q+HmNhgZGRlo3botPvvsM7i5fY8JE0Zj+PBv4eDgCDOzOkWyf402QdWpUweurq7w8fFRKa9QoQImTZqEKVOmYNu2bSrNhkRERERFrX//gSrLNWrUxNKlq3Os5+TUAU5OHYp8/1pCCFHkWy1B1h5/aDoEIiIi+oBdmDMQ0dGJxb6fihXL5Pkam56IiIiINIwJGREREZGGMSEjIiIi0jAmZEREREQaxoSMiIiISMOYkBERERFpWIHmIUtMTISvry/OnDmDmJgYLF68GMePH0e9evVgb29fXDESERERfdTUbiF79OgRunTpgg0bNsDIyAj3799Heno6bt26hZEjR+LkyZPFGScRERHRR0vtFrLp06ejYsWK2LBhA0qVKgVzc3MAwLx585CZmYnly5fDwcGh2AIlIiIi+lip3UIWEhICNzc3GBoaQktLS+U1FxcX3L59u8iDIyIiIvoUqJ2Q6enpIS0tLdfX4uLioKenV2RBEREREX1K1E7IHBwcsHDhQty/f18q09LSQlxcHFavXo1WrVoVR3xEREREHz21E7LJkydDT08Pzs7O6Nq1KwDgf//7H9q1a4fExERMmjSp2IIkIiIi+pipPai/XLly8PPzw549exAaGorKlSvDyMgI3bt3R69evWBkZFSccRIRERF9tNROyM6dO4cGDRrAxcUFLi4uKq8lJCQgICAAX331VZEHSERERPSxU7vLcuDAgbh7926ur127dg2enp5FFhQRERHRpyTfFrIxY8YgIiICACCEwMSJE1GqVKkc60VFRaFq1arFEyERERHRRy7fhGzQoEHYtWsXAOCff/6BqakpypUrp7KOTCaDsbEx+vbtW3xR5iE7OxsX5gws8f0SERHRxyMlLUPTIeSfkFlbW8Pa2lpaHjVqFKpXr17sQakrK0vg+fNETYdBRERE9E60hBCiKDYUFhaGxo0bF8Wm1JaRkYW4uJcluk8iIiKiwqhYsUyer6l9l2VUVBSmT5+Oc+fOIT09Hco8TgiB9PR0ZGdn4+bNm+8eLREREdEnRu27LL29vREcHAxnZ2fUrFkT9erVQ79+/VCzZk0IIbB48eLijJOIiIjoo6V2Qnb27Fm4u7vjf//7H3r16gVdXV14eHjAz88PdnZ2OHLkSHHGSURERPTRUjshS0lJQd26dQEAtWvXlronZTIZ+vfvj3PnzhVPhEREREQfObUTsipVquDhw4cAADMzMyQkJEjLpUuXxosXL4onQiIiIqKPnNoJWefOnTFz5kzs2bMHlSpVglwux8yZM3H27FmsXLkSpqamxRknERER0UdL7WkvMjMzMWPGDMTFxWH+/Pm4ePEiRo4cifj4eBgaGmLJkiVo0aJFccergtNeEBER0Yciv2kv3mkesqSkJNy7dw9mZmYwMjIq7GYKjQkZERERfSiKJCEbOHAgpk6ditq1a+d4LTw8HJ6envjrr78KH2UhiOxsaMnU7nUlKhJZ6amIjdf8YzaIiOjDUuiJYY8dO4asrCwAQGhoKAIDA3H37t0c6wUHB+PBgwfvGGbBaclkePBboxLfL33aaky5CoAJGRERFZ18E7KQkBD4+voCALS0tDBv3rw81x0+fHjRRkZERET0ici3yzI9PR3R0dEQQsDJyQlLly5F/fr1VdbR1taGkZGRRsaQAWALGZW4GlOuIjqaD7UnIqKCKXSXpZ6eHqpUqYLTp0/jr7/+gpmZGXR1dREZGYmlS5fi7t27kMvlGDFihMYSMiIiIqIPXb4j4pOTk9GvXz+4ubnh5MmT0NXVRUJCAvr164d9+/ahUqVKuHr1Kr7++mtERkaWVMxEREREH5V8E7LVq1fj/v37WLlyJYYMGQIA8PHxQXR0NH777TcsXboUfn5+UCgUWLp0aYkETERERPSxyTchO3z4MEaMGAEHBwfo6Lzq3Tx06BCMjY3RrVs3AK/GkPXt2xdBQUHFHy0RERHRRyjfhCwyMlJlEH9MTAzu3bsHGxsbyF6b/6tSpUp8liURERFRIeWbkOnr6yM1NVVaDg0NBYAcj0iKioqCsbFxMYRHRERE9PHLNyFr1KgRjh07Ji37+/tDW1sbjo6OKuv5+fmhYcOGxRMhERER0Ucu32kvvvvuOwwdOhRPnz5FdnY2goKC0KtXL1SuXBkAEBYWBl9fXwQHB2PlypUlEjARERHRxybfFjI7OzusWLECqampePr0KQYPHoypU6dKr48cORJHjhyBp6cnHBwcij1YIiIioo+R2g8Xz82VK1dQq1YtlC1btihjKhDO1E8ljTP1ExFRYRR6pv63sbCweJe3ExERERHe0mVJRERERMWPCRkRERGRhr1TlyXRpygjIwNeXr/gyZMnyMhIx6BBQ1GrlhmmT58GLS0tmJnVxoQJnpDJZNi0aQOOHj0MQ0ND9O8/EC1bfqnp8ImI6D2kkYRs9erVCA4Ohkwmg5aWFsaPH49Nmzbh+vXrMDExAQBkZWXh119/Rd26dTURIlGe/P39YWxsgl9+8UJ8fBwGD/4GdevKMWzYSFhZNcWcOTNw+vRJVKtWHUeOHMLq1RsAACNHDoG1dTPo6+tr9gCIiOi9U+IJ2Z07dxAYGIitW7dCS0sLN2/ehKenJxo0aAAPDw/Y29sDAE6ePIlFixbxoeX03unYsSOaNm0pLWtr6+DWrXBYWloDAGxtWyA09CwyMzNhaWmNUqVKAQCqVauBO3f+gbk57wwmIiJVJT6GrFy5cnj8+DF27dqFqKgo1K9fH7t27cqxXnx8PAwMDEo6PKK3MjQ0hIGBIV6+TMbPP3ti2LCREEJAS0sLAGBgYIjk5CTUrl0HV65cxMuXyYiPj8O1a2FITU3RcPRERPQ+KvEWsnLlymHFihXYtGkTli1bBn19fYwfPx4AMGfOHKxZswYymQyVKlWCh4dHSYdHpJaoqKf46ScP9OjxNdq374gVKxZLr718mQwjIyPUqmWKXr36wN19DKpVq44GDRqibFkTzQVNRETvrRJPyP79918YGRnh999/BwBcvXoVw4cPh4WFhUqXJdH7KiYmBhMmjMb48ZPQtGlzAEDdugpcvHgeVlZNERISDCurpnjx4gXi4uKwYsU6JCUlYfz472FmVlvD0RMR0fuoxBOyW7duYevWrVi5ciVKlSoFU1NTlClTBtra2iUdClGhrFy5EomJidiwYS02bFgLABg7diIWLZqLVauWoWbNWmjdui1kMhkeP47Ed98NhK6uDr7/fiyvcyIiytU7PTqpsFasWIGAgAAYGBhACIFhw4bh6NGj6NSpU4FbyPjoJCppfHQSEREVRn6PTtJIQlaUmJBRSWNCRkREhZFfQsaZ+omIiIg0jAkZERERkYYxISMiIiLSMCZkRERERBrGhIyIiIhIw5iQEREREWkYEzIiIiIiDWNCRkRERKRhTMiIiIiINIwJGREREZGGMSEjIiIi0jAmZEREREQaxoSMiIiISMOYkBERERFpGBMyIiIiIg1jQkZERESkYUzIiIiIiDRMSwghNB1EYYnsbGjJmFNSycpKT0VsfIamwyAiog9MxYpl8nxNpwTjKHKZWQJxzxM1HQYRERHRO2HzEhEREZGGMSEjIiIi0jAmZEREREQaxoSMiIiISMM+6LssiYiIiD4GbCEjIiIi0jAmZEREREQaxoSMiIiISMOYkBERERFpGBMyIiIiIg1jQkZERESkYR/ksyyzs7Mxbdo03Lp1C3p6evD29kbNmjU1HdZ74cqVK5g7dy58fX3x77//YvLkydDS0kLdunUxdepUyGQy7NixA9u2bYOOjg5GjhwJR0dHTYdd4jIyMvDTTz8hMjIS6enpGDlyJOrUqcP6ykVWVhZ+/vlnREREQFtbG7///juEEKyrfDx//hw9e/bE+vXroaOjw7rKQ/fu3VGmzKuHLVerVg0jRoxgXeVj1apVCAwMREZGBvr164fmzZuzvnLh5+eHPXv2AADS0tJw8+ZNbNmyBTNmzHi/60p8gA4dOiQ8PT2FEEJcunRJjBgxQsMRvR9Wr14tnJ2dRe/evYUQQri5uYmQkBAhhBC//PKLOHz4sHj27JlwdnYWaWlpIiEhQfr/p2bXrl3C29tbCCFEbGyscHBwYH3l4ciRI2Ly5MlCCCFCQkLEiBEjWFf5SE9PF6NGjRLt27cXd+7cYV3lITU1VXTr1k2ljHWVt5CQEOHm5iaysrJEUlKSWLx4MetLDdOmTRPbtm37IOrqg+yyvHDhAr788ksAQJMmTXDt2jUNR/R+qFGjBpYsWSItX79+Hc2bNwcA2NvbIzg4GGFhYbC0tISenh7KlCmDGjVqIDw8XFMha0zHjh0xduxYaVlbW5v1lQcnJyd4eXkBAB4/fowKFSqwrvIxa9YsuLi4oFKlSgD4OcxLeHg4UlJSMGTIEAwcOBCXL19mXeUjKCgIcrkc33//PUaMGIHWrVuzvt7i6tWruHPnDvr27ftB1NUHmZAlJSXByMhIWtbW1kZmZqYGI3o/dOjQATo6//VCCyGgpaUFADA0NERiYiKSkpKkLgJleVJSUonHqmmGhoYwMjJCUlISxowZg3HjxrG+8qGjowNPT094eXmhQ4cOrKs8+Pn5oVy5ctIfjAA/h3nR19fH0KFDsW7dOvz666+YOHEi6yofL168wLVr17Bo0SLWl5pWrVqF77//HsCH8Tn8IBMyIyMjJCcnS8vZ2dkqiQi9IpP9d3qTk5NhbGyco+6Sk5NVLshPyZMnTzBw4EB069YNXbp0YX29xaxZs3Do0CH88ssvSEtLk8pZV//ZvXs3goOD4erqips3b8LT0xOxsbHS66yr/5iamqJr167Q0tKCqakpTExM8Pz5c+l11pUqExMTtGrVCnp6ejAzM0OpUqWQmJgovc76UpWQkIB79+7B1tYWwIfxe/hBJmRWVlY4deoUAODy5cuQy+Uajuj91KBBA5w9exYAcOrUKTRt2hSNGzfGhQsXkJaWhsTERNy9e/eTrL+YmBgMGTIEHh4e+PrrrwGwvvLy559/YtWqVQCA0qVLQ0tLC+bm5qyrXGzevBmbNm2Cr68v6tevj1mzZsHe3p51lYtdu3Zh5syZAICoqCgkJSWhZcuWrKs8WFtb4/Tp0xBCICoqCikpKbCzs2N95eHcuXNo0aKFtPwhfL9/kA8XV95lefv2bQghMGPGDNSuXVvTYb0XHj16hAkTJmDHjh2IiIjAL7/8goyMDJiZmcHb2xva2trYsWMHtm/fDiEE3Nzc0KFDB02HXeK8vb0REBAAMzMzqex///sfvL29WV9vePnyJX788UfExMQgMzMTw4YNQ+3atXltvYWrqyumTZsGmUzGuspFeno6fvzxRzx+/BhaWlqYOHEiPvvsM9ZVPmbPno2zZ89CCIHx48ejWrVqrK88rF27Fjo6Ovj2228B4IP4PfwgEzIiIiKij8kH2WVJRERE9DFhQkZERESkYUzIiIiIiDSMCRkRERGRhjEhI6JPAu9fIqL3GRMyok+Eq6srFAqF9K9BgwawsbHBd999hzNnzhR4e0uWLIGlpaW03KZNG/z2229FGXKRePr0KYYOHYoXL14AeDU1jEKhwMGDB0s8FoVCgXXr1hX6/ZqMnYiKF6e3J/qEWFlZwdPTEwCQmZmJZ8+eYdu2bRg8eDDmzp0LZ2fnQm976dKlMDY2LqpQi0xwcDCCgoKk5UqVKmH79u2oVatWiceyfft2VKlSpcT3S0TvPyZkRJ8QY2NjNGnSRKWsY8eOGDRoEKZNm4Yvv/wSZcuWLdS2GzRoUAQRFj89Pb0cdVBSNLVfInr/scuS6BMnk8kwatQoJCYmqnSFPX/+HJMmTULz5s1haWmJESNG4OHDh3luR9ll+fLlS1haWkqPW1L6559/oFAopO7Rt21/yZIl6NmzJ2bMmIGmTZvCxcUFP/zwQ66teB06dMCsWbNylPv5+eHHH38EANjZ2WHJkiU5uv0mT56MMWPGYN26dbC3t0eTJk0wZswYJCUlYenSpWjRogVsbGzg7e2N7OzsQtcPoNplqTy+ffv2oUOHDmjUqBF69eqFixcv5rsNAIiMjMSwYcNgYWGBVq1aYcWKFSqvx8bG4ueff4a9vT0sLCwwcOBAXL16VaVeFAqFynM2ExISoFAo4OfnpxLf6/UPACdPnkTPnj1hYWEBOzs7/Pjjj4iLi3trzESUPyZkRITmzZtDW1sbly5dAgCkpqZi4MCBuHDhAn7++WfMnj0bMTExGDBgAOLj4/PdloGBAdq0aZNjnNOBAwdQsWJF2NjYqL39W7du4erVq1iyZAlGjBiBbt264Z9//sGtW7ekdcLCwnD//n1069YtRyytW7fGyJEjAbx6lErv3r1zjTkoKAhHjhyBl5cXPDw8cOTIEfTq1QtXrlzBzJkz0aNHD/j6+uLAgQPvXD+vu3//PhYvXozRo0djyZIlSEtLw9ixY5GZmZnv+xYsWIDGjRtj5cqVcHR0xMKFCxEYGAjg1QOS+/Xrh+DgYLi7u2PBggUQQmDAgAEq9aaON+s/MjISo0ePhpWVFVavXg1PT08cP378vRw7SPShYZclEUFbWxsmJiaIiYkB8OqB4hEREdi7d6/0nFg7Ozs4OjrC19cXo0ePznd7zs7OGDFiBB48eIAaNWoAAA4ePIivvvoKMplM7e1nZmbip59+QqNGjQAAGRkZKFeuHPbt2weFQgEA2Lt3L+RyOerVq5cjjnLlykn7b9iwIcqVK4dHjx7lWO/ly5dYvHgxKlWqBADw9/fHnTt3sHv3bhgZGcHe3h4BAQG4cuUKnJ2d37l+lJKTk7FhwwY0btwYAJCVlYVRo0YhPDwc5ubmeb6vZ8+e+OGHHwAAzZo1w6FDh3D27Fm0adMGfn5+ePDgAfbu3Ys6deoAAFq1aoWOHTti6dKlWLJkiVqxATnrPyAgAOnp6Rg+fLhUV4aGhoiMjFR7m0SUO7aQEVEOZ8+eRc2aNVGzZk1kZmYiMzMT+vr6sLa2RkhIyFvf36pVK5iYmEitZOHh4bh37x66dOlS4O0rEx4A0NXVRefOnbF//34ArxKYAwcO5No6VhBffPGFlGAAQPny5WFqagojIyOpzMTEBImJiQWOPz86Ojoqidfnn38OAEhJScn3fVZWVirbqFy5MhISEgAA586dQ506daRkDHg1bs7JyQmhoaFqx6b0ev2bm5tDT08PvXv3xqxZs6QkUPkAZyIqPLaQERHS0tIQHx+PypUrAwDi4uJw7949NGzYMMe66tydqKuriw4dOuDgwYMYPnw4AgICUL16daklSN3tGxgYwMDAQOX17t27w9fXF5cuXUJSUhJiY2OlRK+wDA0Nc5SVLl06z/XftX6U9PT0IJP993ex8v+vj1XLjb6+vsqyTCaT5llLSEhAhQoVcrynQoUKSE5OVjs2IGf9V69eHRs2bMDq1auxadMmrF+/HhUrVsTUqVPRrl27Am2biFQxISMinD9/HpmZmbC2tgYAlClTBvXq1YO3t3eOdfX09NTaprOzM7Zv345Hjx7h4MGD6Ny5s/Tau2zf3NwcdevWxaFDh5CcnAxbW1spkSwpRVE/xaVs2bK4d+9ejvLo6GiYmJgAALS0tACoTpb78uVLtbZvbW2NVatWISUlBWfOnMHatWsxduxYHD9+vMTPA9HHhF2WRJ84IQRWr14NExMTtG/fHsCrLrFHjx6hatWqaNSoERo1agRzc3Ns2LABJ06cUGu7zZo1w+eff461a9fi/v37Kq1Y77r9rl274tixYzhx4sRbuytfb4EqKkVRP8XF2toad+7cwd27d6Wy9PR0HD16VOrqVHbFPnv2TFrn/Pnzb932zp070bZtW2RkZKB06dJo06YNxo0bh6ysLERFRRXxkRB9WpiQEX1CEhIScPnyZVy+fBnnz5/H/v37MXjwYJw7dw5Tp06Vfqi//vprmJiYYMiQIThw4ACCg4Mxbtw4HDhwINfB87nR0tJCp06dsGPHDigUCpUxTe+6/W7duuHRo0dITEx8a1eZcrLaI0eO5DqgvzCKon6KS8+ePVGlShUMGzYM/v7+OH78OIYNG4aYmBiMGDECAGBjY4NSpUph+vTp+Pvvv7Fz507Mnz//ra17TZs2RXR0NMaOHYugoCAcP34cc+fORbVq1VC/fv2SODyijxYTMqJPyMWLF9G3b1/07dsX3377LebOnQtjY2Ns3boVnTp1ktYzMjLC5s2bYWZmhmnTpmHUqFF4/Pgxli9fDgcHB7X316VLF2RlZeWYO+xdt1+5cmUoFAo4OTnlOv7rdXZ2dmjVqhW8vLywfv16tWPPT1HVT3FQxmZhYYHffvsNEyZMgEwmw+bNm6XJe42NjbFw4ULExsbCzc0NW7ZswezZs3OM13uTqakpVq5cidjYWIwZMwbu7u4oX748fHx8oKurWxKHR/TR0hJ84i4RfWCePXuG1q1bY+3atWjRooWmwyEiemdMyIjog/HgwQP4+/vj6NGjyMrKgr+/vzRAnYjoQ8YuSyL6YAghsHHjRqSmpmLOnDlMxojoo8EWMiIiIiINYwsZERERkYYxISMiIiLSMCZkRERERBrGhIyIiIhIw5iQEREREWkYEzIiIiIiDfs/YpzHmzUvv3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AutoShape 4" descr="data:image/png;base64,iVBORw0KGgoAAAANSUhEUgAAAmQAAACzCAYAAAAntQACAAAAOXRFWHRTb2Z0d2FyZQBNYXRwbG90bGliIHZlcnNpb24zLjMuMiwgaHR0cHM6Ly9tYXRwbG90bGliLm9yZy8vihELAAAACXBIWXMAAAsTAAALEwEAmpwYAAA4bElEQVR4nO3dd1QU19sH8C9LEQGRWBM7qLsWFAEVUAOiWKLYo6IRjRpFjbEhYvJL1AQ09t4bGuwFEyxYsRFE7NjQqBgVFUGkSue+f/juxJXigsBavp9zPMe5OzvzzJ3Z3Yd779zREkIIEBEREZHGyDQdABEREdGnjgkZERERkYYxISMiIiLSMCZkRERERBrGhIyIiIhIw5iQEREREWkYEzIqEFdXVygUCiQkJGg6lBIRFhaGoKAgTYeRq6ZNm6JNmzZFtj1NndugoCCEhYUV+37S0tKwfv36Yt8P5fQu1+rZs2ehUCgwffp0qWzy5MlQKBS4efNmUYVY4vbt24eHDx9Ky35+flAoFNiwYYPmgiKNYkJGlIcTJ06gb9++uHPnjqZD+Wht2bIFQ4cOxbNnz4p9XwMGDMDy5cuLfT9U/JycnDB69GhUqFBB06EUypw5c+Du7o6kpCSprH79+hg9ejSaNGmiucBIo3Q0HQDR+yo2NhbZ2dmaDuOj9vz5849yX1S8nJyc4OTkpOkwCi23a7F+/fqoX7++BqKh9wVbyIiIiIg0jAkZFYkDBw7AxcUFTZo0gaWlJVxcXLB///4c6ykUCkyePBkXL16Eq6srLC0t0axZM4wbNw6PHj3Ksf6ZM2fg6uoKa2tr2NraYsqUKbh9+zYUCgWWLFmism50dDSmTZsGe3t7mJubo02bNpgzZ45KtwAAZGZmYunSpejSpQssLCzQvHlzDB06FGfOnJHWmTx5Mn788UcAwO+//w6FQpFrfK+7ffs2PDw84ODgAHNzc1hZWcHFxQWHDh1SWW/JkiVQKBS4e/cu5s+fj9atW8Pc3BydO3fG1q1bc2w3NjYWv/76K7788ktYWFjg22+/xa1bt/KN5XXJycmYMWMGOnbsiEaNGsHOzg6jR4/G9evXc10/KioKkyZNgo2NDZo0aYJ+/fqp1I1SYmIiZs+eDScnJ5ibm6NFixZwd3dHRERErsd75swZ9O7dG+bm5ujQoQN69uyJpUuXAgC+//57KBQKlfcFBATAxcUFlpaWsLKywqBBgxASEpIjjqtXr8LNzQ2tWrVCo0aN0KFDB8ydO1c6748ePYJCoUBkZCQSExOlazA/GRkZ2LhxI/r06QNra2uYm5vD0dERU6ZMQWxsrLSOjY0N7O3tkdsT6KZMmQKFQqEyPu769esYNWoUbGxs0LhxY3Tr1g1bt27N8X5ljCtXrkTTpk3RtGlTaWxRcnIyli1bhm7dusHS0hKNGjVC+/btMXv2bLx8+TJHHNu2bZOu9bZt22LNmjX4888/oVAocPbsWZV11Y0vLwW9VtU9x296fQzZ8+fP0bBhQ7i4uOS67tChQ9GgQQNER0dLZWfOnMHgwYNhbW2NJk2aoG/fvjh48KDK+5TXzaJFi+Dt7Y0mTZrAxsYGy5Ytg0KhwMSJE3Pdn5OTE1q3bp1n63qbNm2wZ88eAED37t2lsXW5jSFr06aNVIdDhw6FpaUlbGxsMGXKFKSkpCAqKgrjxo2DtbU17OzsMHHiROn6fJ06x0uaxy5LemezZs3C+vXrUbFiRTg7OwN4Nf5qwoQJuHHjBjw8PFTWv379OgYOHAhra2v069cPYWFhCAgIwM2bNxEQEACZ7NXfCYcPH8a4ceNgaGiI9u3bo3Tp0ti/fz+Cg4NzxPD48WP069cPUVFRcHR0RO3atXHz5k2sXbsWwcHB2Lx5MwwMDAAAXl5e2LZtG5o3bw57e3skJibiwIEDGDp0KHx8fGBjYwMnJyckJCTg2LFjaNWqFZo0aQJjY+M86yAsLAyurq7Q09ND+/btUa5cOfz77784duwYxowZg5UrV8LR0VHlPR4eHnj8+DHat28PHR0d+Pv7Y9q0aTAwMEC3bt0AvPrxHTBgAO7evQs7OzvI5XKEhobC1dUVqamp+cakNG7cOJw6dQqOjo5wcnJCTEwMDhw4gKCgIPj5+cHMzExl/UGDBsHExAQ9e/bEs2fPEBAQgKFDh2Lnzp1o2LAhAODFixfo168fIiIi0KRJE7Rt2xYPHz7EgQMHcOLECaxfvx4WFhYq2504cSLMzMzg6uqK5ORkNGnSBHv27EFoaCg6deqkEseiRYuwfPlyVK1aFT169ICWlhYOHjyIwYMHY+bMmVL9REREYPDgwZDJZOjYsSOMjY1x6dIlrFmzBlevXsXGjRthbGyM0aNHY+PGjUhLS8Pw4cPf2jXk7u6OQ4cOwdraGn369EF6ejqCgoKwfft2XL9+Hbt374auri46duyIbdu24cKFC2jatKn0/szMTBw+fBi1atVC48aNAQAnT57E6NGjoaurK10jp0+fxrRp03Djxg14eXmpxHD69GkcOXIEPXr0QExMDCwsLJCZmYnBgwcjLCwMrVq1QqtWrZCcnIzAwECsW7cOjx49wuLFi6VtzJgxAxs3bkSNGjXQu3dvvHjxAgsXLsQXX3yR45gLGt+bCnqtqnuO36Z8+fKws7NDUFAQHj9+jCpVqkivxcbGIiQkBLa2tqhYsSIAYOfOnfjll19Qrlw5dOrUCQYGBjh27BjGjh2L8ePHY8SIESrb37FjBwCgX79+uHfvHnr27Ik9e/bg2LFjSElJQenSpaV1L168iIcPH2L48OHS99ibBg4ciD179iA8PBx9+/bN8fl706NHj9CvXz80adIELi4uOH36NLZv3464uDhcu3YNFSpUQJ8+fXDp0iXs3bsXKSkpWLZsmfT+gh4vaZAgKoABAwYIuVwu4uPjhRBCnDt3TsjlctG9e3fx/Plzab3nz58LZ2dnIZfLRWhoqFQul8uFXC4Xa9askcqys7PFkCFDhFwuF8HBwUIIIV6+fClatGghmjZtKiIiIqR1IyMjRfPmzYVcLheLFy+WyocNGyYUCoUIDAxUiXfjxo1CLpeLWbNmCSGESExMFPXq1RPffPONynphYWFCLpeLH374QSrbvXu3kMvlwsfH5631MmTIENGgQQNx584dlfL9+/cLuVwuJkyYIJUtXrxYyOVy4ejoqFJnFy5cEHK5XPTv318qW7RokZDL5WLJkiVSWUZGhpgwYYK0jfzcunVLyOVyMWnSJJXygIAAIZfLxcyZM6Uy5bkdNmyYSE9Pl8p9fHyEXC4XXl5eUtmPP/4o5HK5WLBggcp2T5w4IRQKhWjfvr3IzMxUOd5evXqJrKwslfWVrx05ckQqu3LlilAoFGLAgAHi5cuXUnlsbKxo166dsLCwkOpt5syZQi6XizNnzqhsd/jw4UIul4vbt29LZY6OjsLa2jrf+hJCiEuXLgm5XC7c3d1VyjMyMqRr+t69e0IIIc6fPy/kcrn49ddfVdY9efKkynl7+fKlsLW1Fba2tuLhw4fSellZWeKHH34QcrlcnDhxQipXfk6OHTumst19+/YJuVwu5s+fr1KemJgoWrRoIerXry/VWVhYmFAoFKJPnz4iKSlJWvf48ePS9kNCQgoVX24Kcq0W5ByHhIQIuVwuvL29pfU8PT2FXC4XN27cEEII8ddffwm5XC7Wrl2rEtOWLVuEXC4Xfn5+Qgghnjx5IszNzcVXX30lYmNjpfVSUlJE3759Rb169cStW7eEEEI8fPhQyOVyoVAoxM2bN3M91v3796uUT5s2TcjlcvHPP//kW1dvxi9E7t83jo6OOY49Pj5eWFhYCLlcLsaMGSOys7OFEEJkZmaKdu3aCblcLtVpQY6XNI9dlvRO/Pz8AACTJk1CuXLlpPJy5crB3d0dALB7926V9+jr62PgwIHSspaWFr788ksAwP379wG8ah2IiYnBgAEDUKtWLWndKlWqYPDgwSrbe/bsGU6dOgUHB4ccrVADBgzAF198IcWZnZ0NIQQeP36MJ0+eSOs1atQIR48exbx58wpTDfj2228xZ84c1K5dW6XcxsYGQO6DeHv16qVSZ1ZWVjA2NpbqAAD2798PY2NjuLm5SWU6Ojrw9PSElpbWW+NSdpvcuXMHcXFxUrmTkxOOHj2aa7fL8OHDoaurKy0ru1SUXbbp6enYv38/qlatijFjxqi818HBAe3bt8f9+/dx/vx5ldfatWuXZ6vB63bt2gUhBCZNmqTS+vDZZ59h2LBhSElJQUBAgMrxXbx4UWUbv//+O86cOYO6deu+dX9v+vzzzzFz5kyMHTtWpVxHRwfW1tYA/juf1tbWqF69Og4dOoSsrCxpXWV8Xbp0AQAEBgYiNjYW3333HapVqyatJ5PJ8v2cODg4qJQ1aNAA3t7e+Pbbb1XKjYyM0KBBA2RlZSE+Ph4A8Ndff0EIIbUyK7Vu3RotW7ZUeX9h4ntTQa7VgpxjdbRr1w4GBgY4cOCASvmBAwegr6+Pdu3aAQD8/f2Rnp6OMWPG4LPPPpPW09fXx5gxY5CdnS11JyrVrFkT9erVUynr3r07AGDv3r1SWUZGBgICAtCwYUPUqVNH7djV8fr5NjY2lr5nBg8eLNWttra21IL9+PFjAIU7XtIcdlnSOwkPD4dMJpN+qF6nLAsPD1cpr1KlCvT09FTKypQpA+DVjz3walwQAKm753VWVlYqyzdu3IAQAnFxcTnGlQGArq4unjx5gqioKFSuXBmdOnXC/v370a5dO1haWsLe3h6Ojo7v9CWqTCijo6MRHh6OBw8eICIiAhcuXAAAlR9rJVNT0xxlRkZG0tin1NRU3L9/H82bN1dJkACgUqVKqFat2lvvAlUoFLC0tMSlS5fg4OAgddM6OjqievXqub6nZs2aKssmJiYAXnVJAa+6CVNTU2FlZZVrgmVtbY1Dhw4hPDxcSkgBoGrVqvnGqqQc23b48GGcOHFC5bWnT58CgDT/VI8ePbB161YsWrQI27dvh729Pezt7dGyZUupi7qgPv/8c/To0QOZmZm4fv06IiIi8ODBA9y8eVPqLn+93p2dnbFixQqEhobCzs4O6enpOHr0KCwsLKS6vHbtmnRsuV2j2traOT4nn3/+ObS1tVXKTE1NYWpqirS0NFy5ckWK7fr16wgNDQXw37X2ts/Q33//LS0XJr7XFfRaLcg5Vkfp0qXh5OQEf39/PHjwADVq1MCzZ89w/vx5dOzYEUZGRirHeebMGfzzzz8q21COv3vzOF9PUJVq1KgBKysrnD59GvHx8ShbtiyCgoLw4sWLIu8C1NXVzfHZUV7bb8ZWqlQpAP99jxbmeElzmJDRO0lKSkKpUqVyJFjAqySrdOnSSElJUSnPbV3lX3ni/wcPv3jxAgBynWeoUqVKKsvKiUwvX76My5cv5xlrXFwcKleujFmzZsHc3Bx+fn4IDQ1FaGgo5s6dC3Nzc3h7exfq1vMnT57Ay8sLgYGBEEJAJpOhVq1asLa2xo0bN3J9T171oKwDZUvH660brytbtqxUT3nR0tLCunXrsHbtWvj7++PUqVM4deoUvL290aJFC3h5eeX5pZ4XZcKoTKLfpDw/qampKuX6+vr5blcpMTERALB69eo811HWTb169bBjxw6sXLkSJ0+exI4dO7Bjxw4YGBhg4MCBGDdunFotiW/atm0bli1bJs2PZmxsDAsLC9SuXRtXrlxRGeTerVs3rFixAgEBAbCzs8OpU6eQkJAgtY69fky53ejy5jEp5VZf2dnZWLVqFXx8fKT1y5cvD0tLS1StWhV3795V+QwZGBjkev28+RkqTHy5vabutVqQc6yurl27wt/fHwEBAXBzc0NAQACys7NzPQ/btm1Te795fR66d++Oixcv4vDhw+jduzf8/f2ho6MjjaMtKvl9bnL7DnldYY6XNIcJGb0TQ0NDpKSkIDExMccPdFpaGlJTU1WaytWl/Iv2zTskcytT/rU4atSoHN1MudHV1cWQIUMwZMgQPH78GH///TcOHjyIoKAguLm54dixYzn+ys+PEALDhw/HnTt34ObmBicnJ9StWxf6+vqIiYnBzp071d7W68qWLQvgvy/VN+V2R11uDA0NMXbsWIwdOxYRERH4+++/sXfvXgQHB2P8+PEFjk/5o5vXZK7KBFnZslZQBgYG0NbWxpUrV9Q6D/Xq1cPChQuRnp6OS5cu4dSpU/Dz88PKlStRuXJl9O/fv0D7DwgIwNSpU6FQKDB16lQ0bNhQGgQ/depUXLlyRWV9U1NTmJub49ChQ5g6dSoCAgKgra2NTp06qRwTAGzYsAF2dnYFiud169evx8KFC9G8eXMMGzYM9evXlwarf/fdd7h79660rpGRER49eoSMjIwc9ZjXZ6iw8RX0Wi3oOVZHixYtULFiRZWEzMTERGq9Vu4XAI4ePZpnC7G6OnXqhOnTpyMgIABdu3bF8ePH0bJly/dqstqiPF4qfhxDRu9EObbizfFCAHDhwgUIIQrVFagcC6Hsdnndmz+IyukSlM3zb1q8eDFWr16N9PR0PHz4EPPnz8fx48cBvOo+7d27N9atWwdbW1tERUVJY6XUbVm5desWbt++jXbt2mH8+PFo1KiR9Fet8gdSqDltwOv09fVRu3Zt3LhxI0drU0JCAh48ePDWbYSHh2PWrFlSy6GpqSkGDBiALVu2oFatWggLC5O6N9RlZmaGUqVK5fnec+fOAYBa5z23OlYoFMjKysq1y+rSpUuYO3eudL39+eef8PLyghACenp6sLGxgYeHh9TtpuwyLoh9+/YBAObNmwcnJyeVOxLv3bsHIOf57Nq1K+Li4hASEoLAwEC0aNEC5cuXVzkmIPdrNC4uDtOnT8dff/2lVmza2tpYsWIF7O3tpWRMCJEjtoYNGyIrKyvX6U0K8hlSJ76CXqsFOcfqUibBN2/exMWLF3H58mV07NhRJeFTHmdu3yv379/HrFmzEBgYqNb+ypQpgzZt2iA0NBRHjx5FSkqK2neGFqbVtjCK8nip+DEho3fSs2dPAMD8+fNV5r+JjY3F7NmzAUDtL6nXtW3bFiYmJvjjjz9Unvf29OlTrFu3TmXd6tWro1mzZjh16lSOuXX+/PNPLFu2DKdPn4aenh709fWxZs0aLFq0SCWZSE9PR3R0NPT09KQfOR2dVw3IGRkZ+caq7DZ4c+B+XFycVAeZmZkFOXxJjx498PLlS8ydO1f6oRVCYP78+WptMz09HevXr8fy5ctVkoikpCTEx8ejYsWKb+32eJOenh46d+6MZ8+eqUyxAACnTp1CQEAAatasmWOsX26Udfz6uejRoweAV1M2vN6Sk5SUhGnTpmHNmjXSOKnLly9j06ZNOQaAK5Pq16dA0NXVVavOlF1UMTExKuV//vmnNE7rze04OztDR0dHmgusa9euKq+3a9cORkZGWLt2bY552ubMmYM//vhDrQS7VKlSyMrKyjHX1PLlyxEZGakSm/KzuWDBApVhAyEhITh69GiRx1eQa7Ug57gglPX+66+/QgiR4zx07doV2traWLhwocq8ZJmZmfDy8sL69etVbn55m+7duyMjIwPz5s2DoaEh2rZtq9b71P1ueVdFfbxUvNhlSe+kWbNmGDx4MHx8fNC1a1fpLsfjx48jOjoaw4YNQ7NmzQq8XQMDA0yZMgXu7u7o1asX2rVrB21tbRw+fFha5/UB5b/99hu++eYbjB07Fvb29qhbty4iIiJw4sQJmJiYYOrUqQCAihUrYtCgQfDx8YGzszMcHBwgk8lw+vRp3L17F6NGjZK6SytXrgwA2Lp1K+Lj4+Hq6iqVvU4519T58+fRv39/WFlZ4cWLFzh69CjS09NRunTpt471ysugQYMQGBgIX19fXLt2DRYWFrh8+TJu376t0gKTl8aNG6NDhw44dOgQevToAVtbW2RmZuLo0aN48eKFygObC8LDwwMXL17EmjVrcO7cOVhaWuLhw4cIDAyEoaEh5syZo1YrgLI+V6xYgZs3b2L06NGwtbWFq6srfH190blzZzg4OEBPTw9Hjx7FkydP4OLiIt0s8N133yEgIAATJ07EwYMHUbNmTURGRuLw4cOoWLEiBgwYIO2rUqVKuH//PiZOnIhWrVpJd8q9qWvXrti/fz9Gjx6Nzp07w8jICFevXkVoaCjKly+P58+f5/gRU86Fdfr0aWmA+euMjY3h7e2NiRMnokePHnByckKlSpUQGhqKq1evolGjRhgyZMhb66tr1664fPky+vXrh6+++gq6uro4e/Ysrl+/niM25QTN27ZtQ/fu3fHll1/i+fPnOHz4MMqUKYMXL15INw0URXwFuVYLco4LwtzcHLVr10Z4eDiqVq2a44+CWrVqwcPDAzNnzoSzszPatGmDsmXL4tSpU7h79y4cHR1zJHH5adWqFSpUqIDIyEj07NlT7XGSyut+5syZaNGiBUaPHq3+QRZAUR8vFS+2kNE7mzx5MubMmYOqVati7969CAgIgKmpKZYsWZLnbNbq6Ny5M5YvX45atWph3759OHToEDp16oQpU6YAgMrt8mZmZvDz80OfPn1w69Yt/PHHH7h16xa6deuGXbt2qXSfeXh4YNq0aTAyMsKePXuwY8cOGBoa5pjqoFmzZvjmm28QHx+PzZs3q4zPeZ1MJsPy5cvRs2dPPHr0CL6+vjh//jzs7e2xe/dutGzZEvfv31erBeRNenp6WL9+PYYPH46oqChpJn/lRLzqmD17Ntzd3ZGVlYXt27fDz88P1atXx4oVK/D1118XOCbg1bQmO3bswJAhQxAdHY1Nmzbh6tWr6N69O/z8/HJMCpuXTp064auvvsLDhw+xZcsWqZXn559/xuzZs/HFF1/A398fe/bsQYUKFTBjxgwpuQZe3WW2detWdOrUCdeuXYOPjw/OnTuHrl27YseOHSoJtIeHB+rWrYuDBw/m2/3WunVrLFiwADVq1MDevXuxZ88epKWlYcqUKVi7di2AV5OovknZEty2bdtc7/D86quvsGnTJtja2uL06dPYtGkTkpOTMWrUKGzYsCHPAfGv69+/P3755ReYmJhg586d2Lt3LwwNDTF//nz89ttvOWKbMmUKJk2aBODVwO6wsDB4eHigV69eAFQHjL9rfAW9VtU9xwWlTDC6dOmS6x8FgwcPxurVq1GvXj0cPnwY27dvh46ODiZPnozFixdLrVfq0NHRkabUKEhPQP/+/dGyZUtcu3YNvr6+0h3MxaEoj5eKl5YozOAWomKWlJSE5ORkVKpUKceX6u7du/HTTz9hwYIFKgOnieg/0dHR0NXVzfXmCk9PT/z555/4+++/36tB6B8iFxcXREVFITAwsMTGhtHHiS1k9F6KiIiAvb09fvrpJ5Xy1NRUbN68WWWSTiLKyd/fHzY2Njkm/nzw4AGOHDmCOnXqMBl7R0FBQbh06RJ69erFZIzeGVvI6L2UnZ2Nvn37IiwsDM2bN0fjxo2RmpqK48ePIzIyks9gI3qLp0+fokuXLkhJSUHbtm1Rs2ZNREdH4/Dhw0hPT8eaNWtga2ur6TA/SNOnT0dISAju3r0LY2NjHDx4sNDTvBApMSGj91ZiYiJ8fHxw8OBBPH78GLq6ulAoFBgwYAA6duyo6fCI3nv//vsvVq1ahZCQEERHR8PY2BjW1tZwc3OTppahgluzZo30YHQvLy9YWlpqOiT6CDAhIyIiItIwjiEjIiIi0rAP+n7X7OxsZGWxgY+IiIjef7q62nm+9kEnZFlZAnFx6j3Pj4iIiEiTKlYsk+dr7LIkIiIi0jAmZEREREQaxoSMiIiISMM+6DFk2tpa+fbHEhEREb1NSloGkhJSNRrDB52QyWQyWHv8oekwiIiI6AN2Yc5AJEGzCRm7LImIiIg0jAkZERERkYYxISMiIiLSMCZkRERERBrGhIyIiIhIw5iQEREREWkYEzIiIiIiDWNCRkRERKRhTMiIiIiINIwJGREREZGGMSEjIiIi0jAmZEREREQaxoSMiIiISMOYkBERERFpGBMyIiIiIg1jQkZERESkYTqaDoCIiIhIk/z8/LB9+04AQHp6Ou7cuY3ly9di0aJ50NLSgplZbUyY4AmZTIYzZ/6Gj88aAIBcXg/u7p7Q0tJ65xhKNCE7e/Ysxo0bhzp16gAAkpOTUa1aNYwfPx69evVCw4YNAQBpaWkwMDDAokWLULZs2ZIMkYiIiD4xPXv2xJdftgMAzJs3C507d4WPzxoMGzYSVlZNMWfODJw+fRLNmjXH8uWLsGTJapiYmGDz5o2Ii4vDZ5999s4xlHgLma2tLRYsWCAtu7u7IzAwEHXq1IGvr69UPm/ePOzatQtDhw4t6RCJiIjoExQefgMREXfh7u4JH581sLS0BgDY2rZAaOhZ6Ovrw8ysDpYuXYDHjyPRpUv3IknGAA2PIUtPT8ezZ89gbGysUi6EwJMnT3KUExERERWXP/7wwZAhwwG8ykWUXZEGBoZITk5CfHwcLl26gJEjf8DcuYuxY8cWPHjwb5Hsu8RbyEJCQuDq6ornz59DJpOhT58+sLOzw++//w5XV1fExcUhLS0NXbp0QY8ePUo6PCIiIvoEJSYm4sGD+7CyagoAkMn+a7N6+TIZRkZGMDYui3r1GqB8+QoAAAsLK/zzz23UqFHznfdf4i1ktra28PX1xebNm6Grq4tq1aoBgNRluXPnTlSpUgXly5eHjg7vOSAiIqLid+XKRTRt2lxarltXgYsXzwMAQkKCYWFhCYWiPiIi7iIuLg6ZmZm4fv0qTE1Ni2T/Guuy/OyzzzBnzhz8/PPPiI6Olsr19fUxd+5cLF++HOHh4ZoKj4iIiD4hDx78iypVqkrLo0ePw/r1q+HmNhgZGRlo3botPvvsM7i5fY8JE0Zj+PBv4eDgCDOzOkWyf402QdWpUweurq7w8fFRKa9QoQImTZqEKVOmYNu2bSrNhkRERERFrX//gSrLNWrUxNKlq3Os5+TUAU5OHYp8/1pCCFHkWy1B1h5/aDoEIiIi+oBdmDMQ0dGJxb6fihXL5Pkam56IiIiINIwJGREREZGGMSEjIiIi0jAmZEREREQaxoSMiIiISMOYkBERERFpWIHmIUtMTISvry/OnDmDmJgYLF68GMePH0e9evVgb29fXDESERERfdTUbiF79OgRunTpgg0bNsDIyAj3799Heno6bt26hZEjR+LkyZPFGScRERHRR0vtFrLp06ejYsWK2LBhA0qVKgVzc3MAwLx585CZmYnly5fDwcGh2AIlIiIi+lip3UIWEhICNzc3GBoaQktLS+U1FxcX3L59u8iDIyIiIvoUqJ2Q6enpIS0tLdfX4uLioKenV2RBEREREX1K1E7IHBwcsHDhQty/f18q09LSQlxcHFavXo1WrVoVR3xEREREHz21E7LJkydDT08Pzs7O6Nq1KwDgf//7H9q1a4fExERMmjSp2IIkIiIi+pipPai/XLly8PPzw549exAaGorKlSvDyMgI3bt3R69evWBkZFSccRIRERF9tNROyM6dO4cGDRrAxcUFLi4uKq8lJCQgICAAX331VZEHSERERPSxU7vLcuDAgbh7926ur127dg2enp5FFhQRERHRpyTfFrIxY8YgIiICACCEwMSJE1GqVKkc60VFRaFq1arFEyERERHRRy7fhGzQoEHYtWsXAOCff/6BqakpypUrp7KOTCaDsbEx+vbtW3xR5iE7OxsX5gws8f0SERHRxyMlLUPTIeSfkFlbW8Pa2lpaHjVqFKpXr17sQakrK0vg+fNETYdBRERE9E60hBCiKDYUFhaGxo0bF8Wm1JaRkYW4uJcluk8iIiKiwqhYsUyer6l9l2VUVBSmT5+Oc+fOIT09Hco8TgiB9PR0ZGdn4+bNm+8eLREREdEnRu27LL29vREcHAxnZ2fUrFkT9erVQ79+/VCzZk0IIbB48eLijJOIiIjoo6V2Qnb27Fm4u7vjf//7H3r16gVdXV14eHjAz88PdnZ2OHLkSHHGSURERPTRUjshS0lJQd26dQEAtWvXlronZTIZ+vfvj3PnzhVPhEREREQfObUTsipVquDhw4cAADMzMyQkJEjLpUuXxosXL4onQiIiIqKPnNoJWefOnTFz5kzs2bMHlSpVglwux8yZM3H27FmsXLkSpqamxRknERER0UdL7WkvMjMzMWPGDMTFxWH+/Pm4ePEiRo4cifj4eBgaGmLJkiVo0aJFccergtNeEBER0Yciv2kv3mkesqSkJNy7dw9mZmYwMjIq7GYKjQkZERERfSiKJCEbOHAgpk6ditq1a+d4LTw8HJ6envjrr78KH2UhiOxsaMnU7nUlKhJZ6amIjdf8YzaIiOjDUuiJYY8dO4asrCwAQGhoKAIDA3H37t0c6wUHB+PBgwfvGGbBaclkePBboxLfL33aaky5CoAJGRERFZ18E7KQkBD4+voCALS0tDBv3rw81x0+fHjRRkZERET0ici3yzI9PR3R0dEQQsDJyQlLly5F/fr1VdbR1taGkZGRRsaQAWALGZW4GlOuIjqaD7UnIqKCKXSXpZ6eHqpUqYLTp0/jr7/+gpmZGXR1dREZGYmlS5fi7t27kMvlGDFihMYSMiIiIqIPXb4j4pOTk9GvXz+4ubnh5MmT0NXVRUJCAvr164d9+/ahUqVKuHr1Kr7++mtERkaWVMxEREREH5V8E7LVq1fj/v37WLlyJYYMGQIA8PHxQXR0NH777TcsXboUfn5+UCgUWLp0aYkETERERPSxyTchO3z4MEaMGAEHBwfo6Lzq3Tx06BCMjY3RrVs3AK/GkPXt2xdBQUHFHy0RERHRRyjfhCwyMlJlEH9MTAzu3bsHGxsbyF6b/6tSpUp8liURERFRIeWbkOnr6yM1NVVaDg0NBYAcj0iKioqCsbFxMYRHRERE9PHLNyFr1KgRjh07Ji37+/tDW1sbjo6OKuv5+fmhYcOGxRMhERER0Ucu32kvvvvuOwwdOhRPnz5FdnY2goKC0KtXL1SuXBkAEBYWBl9fXwQHB2PlypUlEjARERHRxybfFjI7OzusWLECqampePr0KQYPHoypU6dKr48cORJHjhyBp6cnHBwcij1YIiIioo+R2g8Xz82VK1dQq1YtlC1btihjKhDO1E8ljTP1ExFRYRR6pv63sbCweJe3ExERERHe0mVJRERERMWPCRkRERGRhr1TlyXRpygjIwNeXr/gyZMnyMhIx6BBQ1GrlhmmT58GLS0tmJnVxoQJnpDJZNi0aQOOHj0MQ0ND9O8/EC1bfqnp8ImI6D2kkYRs9erVCA4Ohkwmg5aWFsaPH49Nmzbh+vXrMDExAQBkZWXh119/Rd26dTURIlGe/P39YWxsgl9+8UJ8fBwGD/4GdevKMWzYSFhZNcWcOTNw+vRJVKtWHUeOHMLq1RsAACNHDoG1dTPo6+tr9gCIiOi9U+IJ2Z07dxAYGIitW7dCS0sLN2/ehKenJxo0aAAPDw/Y29sDAE6ePIlFixbxoeX03unYsSOaNm0pLWtr6+DWrXBYWloDAGxtWyA09CwyMzNhaWmNUqVKAQCqVauBO3f+gbk57wwmIiJVJT6GrFy5cnj8+DF27dqFqKgo1K9fH7t27cqxXnx8PAwMDEo6PKK3MjQ0hIGBIV6+TMbPP3ti2LCREEJAS0sLAGBgYIjk5CTUrl0HV65cxMuXyYiPj8O1a2FITU3RcPRERPQ+KvEWsnLlymHFihXYtGkTli1bBn19fYwfPx4AMGfOHKxZswYymQyVKlWCh4dHSYdHpJaoqKf46ScP9OjxNdq374gVKxZLr718mQwjIyPUqmWKXr36wN19DKpVq44GDRqibFkTzQVNRETvrRJPyP79918YGRnh999/BwBcvXoVw4cPh4WFhUqXJdH7KiYmBhMmjMb48ZPQtGlzAEDdugpcvHgeVlZNERISDCurpnjx4gXi4uKwYsU6JCUlYfz472FmVlvD0RMR0fuoxBOyW7duYevWrVi5ciVKlSoFU1NTlClTBtra2iUdClGhrFy5EomJidiwYS02bFgLABg7diIWLZqLVauWoWbNWmjdui1kMhkeP47Ed98NhK6uDr7/fiyvcyIiytU7PTqpsFasWIGAgAAYGBhACIFhw4bh6NGj6NSpU4FbyPjoJCppfHQSEREVRn6PTtJIQlaUmJBRSWNCRkREhZFfQsaZ+omIiIg0jAkZERERkYYxISMiIiLSMCZkRERERBrGhIyIiIhIw5iQEREREWkYEzIiIiIiDWNCRkRERKRhTMiIiIiINIwJGREREZGGMSEjIiIi0jAmZEREREQaxoSMiIiISMOYkBERERFpGBMyIiIiIg1jQkZERESkYUzIiIiIiDRMSwghNB1EYYnsbGjJmFNSycpKT0VsfIamwyAiog9MxYpl8nxNpwTjKHKZWQJxzxM1HQYRERHRO2HzEhEREZGGMSEjIiIi0jAmZEREREQaxoSMiIiISMM+6LssiYiIiD4GbCEjIiIi0jAmZEREREQaxoSMiIiISMOYkBERERFpGBMyIiIiIg1jQkZERESkYR/ksyyzs7Mxbdo03Lp1C3p6evD29kbNmjU1HdZ74cqVK5g7dy58fX3x77//YvLkydDS0kLdunUxdepUyGQy7NixA9u2bYOOjg5GjhwJR0dHTYdd4jIyMvDTTz8hMjIS6enpGDlyJOrUqcP6ykVWVhZ+/vlnREREQFtbG7///juEEKyrfDx//hw9e/bE+vXroaOjw7rKQ/fu3VGmzKuHLVerVg0jRoxgXeVj1apVCAwMREZGBvr164fmzZuzvnLh5+eHPXv2AADS0tJw8+ZNbNmyBTNmzHi/60p8gA4dOiQ8PT2FEEJcunRJjBgxQsMRvR9Wr14tnJ2dRe/evYUQQri5uYmQkBAhhBC//PKLOHz4sHj27JlwdnYWaWlpIiEhQfr/p2bXrl3C29tbCCFEbGyscHBwYH3l4ciRI2Ly5MlCCCFCQkLEiBEjWFf5SE9PF6NGjRLt27cXd+7cYV3lITU1VXTr1k2ljHWVt5CQEOHm5iaysrJEUlKSWLx4MetLDdOmTRPbtm37IOrqg+yyvHDhAr788ksAQJMmTXDt2jUNR/R+qFGjBpYsWSItX79+Hc2bNwcA2NvbIzg4GGFhYbC0tISenh7KlCmDGjVqIDw8XFMha0zHjh0xduxYaVlbW5v1lQcnJyd4eXkBAB4/fowKFSqwrvIxa9YsuLi4oFKlSgD4OcxLeHg4UlJSMGTIEAwcOBCXL19mXeUjKCgIcrkc33//PUaMGIHWrVuzvt7i6tWruHPnDvr27ftB1NUHmZAlJSXByMhIWtbW1kZmZqYGI3o/dOjQATo6//VCCyGgpaUFADA0NERiYiKSkpKkLgJleVJSUonHqmmGhoYwMjJCUlISxowZg3HjxrG+8qGjowNPT094eXmhQ4cOrKs8+Pn5oVy5ctIfjAA/h3nR19fH0KFDsW7dOvz666+YOHEi6yofL168wLVr17Bo0SLWl5pWrVqF77//HsCH8Tn8IBMyIyMjJCcnS8vZ2dkqiQi9IpP9d3qTk5NhbGyco+6Sk5NVLshPyZMnTzBw4EB069YNXbp0YX29xaxZs3Do0CH88ssvSEtLk8pZV//ZvXs3goOD4erqips3b8LT0xOxsbHS66yr/5iamqJr167Q0tKCqakpTExM8Pz5c+l11pUqExMTtGrVCnp6ejAzM0OpUqWQmJgovc76UpWQkIB79+7B1tYWwIfxe/hBJmRWVlY4deoUAODy5cuQy+Uajuj91KBBA5w9exYAcOrUKTRt2hSNGzfGhQsXkJaWhsTERNy9e/eTrL+YmBgMGTIEHh4e+PrrrwGwvvLy559/YtWqVQCA0qVLQ0tLC+bm5qyrXGzevBmbNm2Cr68v6tevj1mzZsHe3p51lYtdu3Zh5syZAICoqCgkJSWhZcuWrKs8WFtb4/Tp0xBCICoqCikpKbCzs2N95eHcuXNo0aKFtPwhfL9/kA8XV95lefv2bQghMGPGDNSuXVvTYb0XHj16hAkTJmDHjh2IiIjAL7/8goyMDJiZmcHb2xva2trYsWMHtm/fDiEE3Nzc0KFDB02HXeK8vb0REBAAMzMzqex///sfvL29WV9vePnyJX788UfExMQgMzMTw4YNQ+3atXltvYWrqyumTZsGmUzGuspFeno6fvzxRzx+/BhaWlqYOHEiPvvsM9ZVPmbPno2zZ89CCIHx48ejWrVqrK88rF27Fjo6Ovj2228B4IP4PfwgEzIiIiKij8kH2WVJRERE9DFhQkZERESkYUzIiIiIiDSMCRkRERGRhjEhI6JPAu9fIqL3GRMyok+Eq6srFAqF9K9BgwawsbHBd999hzNnzhR4e0uWLIGlpaW03KZNG/z2229FGXKRePr0KYYOHYoXL14AeDU1jEKhwMGDB0s8FoVCgXXr1hX6/ZqMnYiKF6e3J/qEWFlZwdPTEwCQmZmJZ8+eYdu2bRg8eDDmzp0LZ2fnQm976dKlMDY2LqpQi0xwcDCCgoKk5UqVKmH79u2oVatWiceyfft2VKlSpcT3S0TvPyZkRJ8QY2NjNGnSRKWsY8eOGDRoEKZNm4Yvv/wSZcuWLdS2GzRoUAQRFj89Pb0cdVBSNLVfInr/scuS6BMnk8kwatQoJCYmqnSFPX/+HJMmTULz5s1haWmJESNG4OHDh3luR9ll+fLlS1haWkqPW1L6559/oFAopO7Rt21/yZIl6NmzJ2bMmIGmTZvCxcUFP/zwQ66teB06dMCsWbNylPv5+eHHH38EANjZ2WHJkiU5uv0mT56MMWPGYN26dbC3t0eTJk0wZswYJCUlYenSpWjRogVsbGzg7e2N7OzsQtcPoNplqTy+ffv2oUOHDmjUqBF69eqFixcv5rsNAIiMjMSwYcNgYWGBVq1aYcWKFSqvx8bG4ueff4a9vT0sLCwwcOBAXL16VaVeFAqFynM2ExISoFAo4OfnpxLf6/UPACdPnkTPnj1hYWEBOzs7/Pjjj4iLi3trzESUPyZkRITmzZtDW1sbly5dAgCkpqZi4MCBuHDhAn7++WfMnj0bMTExGDBgAOLj4/PdloGBAdq0aZNjnNOBAwdQsWJF2NjYqL39W7du4erVq1iyZAlGjBiBbt264Z9//sGtW7ekdcLCwnD//n1069YtRyytW7fGyJEjAbx6lErv3r1zjTkoKAhHjhyBl5cXPDw8cOTIEfTq1QtXrlzBzJkz0aNHD/j6+uLAgQPvXD+vu3//PhYvXozRo0djyZIlSEtLw9ixY5GZmZnv+xYsWIDGjRtj5cqVcHR0xMKFCxEYGAjg1QOS+/Xrh+DgYLi7u2PBggUQQmDAgAEq9aaON+s/MjISo0ePhpWVFVavXg1PT08cP378vRw7SPShYZclEUFbWxsmJiaIiYkB8OqB4hEREdi7d6/0nFg7Ozs4OjrC19cXo0ePznd7zs7OGDFiBB48eIAaNWoAAA4ePIivvvoKMplM7e1nZmbip59+QqNGjQAAGRkZKFeuHPbt2weFQgEA2Lt3L+RyOerVq5cjjnLlykn7b9iwIcqVK4dHjx7lWO/ly5dYvHgxKlWqBADw9/fHnTt3sHv3bhgZGcHe3h4BAQG4cuUKnJ2d37l+lJKTk7FhwwY0btwYAJCVlYVRo0YhPDwc5ubmeb6vZ8+e+OGHHwAAzZo1w6FDh3D27Fm0adMGfn5+ePDgAfbu3Ys6deoAAFq1aoWOHTti6dKlWLJkiVqxATnrPyAgAOnp6Rg+fLhUV4aGhoiMjFR7m0SUO7aQEVEOZ8+eRc2aNVGzZk1kZmYiMzMT+vr6sLa2RkhIyFvf36pVK5iYmEitZOHh4bh37x66dOlS4O0rEx4A0NXVRefOnbF//34ArxKYAwcO5No6VhBffPGFlGAAQPny5WFqagojIyOpzMTEBImJiQWOPz86Ojoqidfnn38OAEhJScn3fVZWVirbqFy5MhISEgAA586dQ506daRkDHg1bs7JyQmhoaFqx6b0ev2bm5tDT08PvXv3xqxZs6QkUPkAZyIqPLaQERHS0tIQHx+PypUrAwDi4uJw7949NGzYMMe66tydqKuriw4dOuDgwYMYPnw4AgICUL16daklSN3tGxgYwMDAQOX17t27w9fXF5cuXUJSUhJiY2OlRK+wDA0Nc5SVLl06z/XftX6U9PT0IJP993ex8v+vj1XLjb6+vsqyTCaT5llLSEhAhQoVcrynQoUKSE5OVjs2IGf9V69eHRs2bMDq1auxadMmrF+/HhUrVsTUqVPRrl27Am2biFQxISMinD9/HpmZmbC2tgYAlClTBvXq1YO3t3eOdfX09NTaprOzM7Zv345Hjx7h4MGD6Ny5s/Tau2zf3NwcdevWxaFDh5CcnAxbW1spkSwpRVE/xaVs2bK4d+9ejvLo6GiYmJgAALS0tACoTpb78uVLtbZvbW2NVatWISUlBWfOnMHatWsxduxYHD9+vMTPA9HHhF2WRJ84IQRWr14NExMTtG/fHsCrLrFHjx6hatWqaNSoERo1agRzc3Ns2LABJ06cUGu7zZo1w+eff461a9fi/v37Kq1Y77r9rl274tixYzhx4sRbuytfb4EqKkVRP8XF2toad+7cwd27d6Wy9PR0HD16VOrqVHbFPnv2TFrn/Pnzb932zp070bZtW2RkZKB06dJo06YNxo0bh6ysLERFRRXxkRB9WpiQEX1CEhIScPnyZVy+fBnnz5/H/v37MXjwYJw7dw5Tp06Vfqi//vprmJiYYMiQIThw4ACCg4Mxbtw4HDhwINfB87nR0tJCp06dsGPHDigUCpUxTe+6/W7duuHRo0dITEx8a1eZcrLaI0eO5DqgvzCKon6KS8+ePVGlShUMGzYM/v7+OH78OIYNG4aYmBiMGDECAGBjY4NSpUph+vTp+Pvvv7Fz507Mnz//ra17TZs2RXR0NMaOHYugoCAcP34cc+fORbVq1VC/fv2SODyijxYTMqJPyMWLF9G3b1/07dsX3377LebOnQtjY2Ns3boVnTp1ktYzMjLC5s2bYWZmhmnTpmHUqFF4/Pgxli9fDgcHB7X316VLF2RlZeWYO+xdt1+5cmUoFAo4OTnlOv7rdXZ2dmjVqhW8vLywfv16tWPPT1HVT3FQxmZhYYHffvsNEyZMgEwmw+bNm6XJe42NjbFw4ULExsbCzc0NW7ZswezZs3OM13uTqakpVq5cidjYWIwZMwbu7u4oX748fHx8oKurWxKHR/TR0hJ84i4RfWCePXuG1q1bY+3atWjRooWmwyEiemdMyIjog/HgwQP4+/vj6NGjyMrKgr+/vzRAnYjoQ8YuSyL6YAghsHHjRqSmpmLOnDlMxojoo8EWMiIiIiINYwsZERERkYYxISMiIiLSMCZkRERERBrGhIyIiIhIw5iQEREREWkYEzIiIiIiDfs/YpzHmzUvv34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4" name="Picture 2" descr="C:\Users\ALPESH\OneDrive\Desktop\Screenshot 2021-09-13 171140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161" y="1911486"/>
            <a:ext cx="5757569" cy="438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85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433587C0-A363-463C-8E18-9A015D527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216189" y="136256"/>
            <a:ext cx="2781936" cy="556386"/>
          </a:xfrm>
          <a:prstGeom prst="rect">
            <a:avLst/>
          </a:prstGeom>
        </p:spPr>
      </p:pic>
      <p:pic>
        <p:nvPicPr>
          <p:cNvPr id="4" name="Picture 2" descr="Indian Institute of Management Indore - Wikipedia">
            <a:extLst>
              <a:ext uri="{FF2B5EF4-FFF2-40B4-BE49-F238E27FC236}">
                <a16:creationId xmlns:a16="http://schemas.microsoft.com/office/drawing/2014/main" xmlns="" id="{C5FAF861-6D8D-456E-B5CA-FC274067F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5" y="134944"/>
            <a:ext cx="1004629" cy="111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CF194992-EECD-449F-8766-1CC6763764E4}"/>
              </a:ext>
            </a:extLst>
          </p:cNvPr>
          <p:cNvGrpSpPr/>
          <p:nvPr/>
        </p:nvGrpSpPr>
        <p:grpSpPr>
          <a:xfrm>
            <a:off x="10804325" y="693954"/>
            <a:ext cx="1085406" cy="556386"/>
            <a:chOff x="10147990" y="571288"/>
            <a:chExt cx="1269488" cy="627852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xmlns="" id="{E754F965-4299-48B5-BB93-2A210B25F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0242466" y="832220"/>
              <a:ext cx="1175012" cy="36692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C255A60D-204C-4172-A1DD-DA334FC3CBA3}"/>
                </a:ext>
              </a:extLst>
            </p:cNvPr>
            <p:cNvSpPr txBox="1"/>
            <p:nvPr/>
          </p:nvSpPr>
          <p:spPr>
            <a:xfrm>
              <a:off x="10147990" y="571288"/>
              <a:ext cx="1192805" cy="312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Part of</a:t>
              </a:r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2F93997D-F05F-4840-841A-A7097A165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090076" y="6317805"/>
            <a:ext cx="2725194" cy="40681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D2B7FD5-ACC8-4F84-A314-62F1897A45AB}"/>
              </a:ext>
            </a:extLst>
          </p:cNvPr>
          <p:cNvGrpSpPr/>
          <p:nvPr/>
        </p:nvGrpSpPr>
        <p:grpSpPr>
          <a:xfrm>
            <a:off x="376730" y="6299850"/>
            <a:ext cx="10528875" cy="434026"/>
            <a:chOff x="376730" y="6299850"/>
            <a:chExt cx="10528875" cy="43402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E0807759-8A68-4647-A253-DECBA0A1CBBD}"/>
                </a:ext>
              </a:extLst>
            </p:cNvPr>
            <p:cNvCxnSpPr>
              <a:cxnSpLocks/>
            </p:cNvCxnSpPr>
            <p:nvPr/>
          </p:nvCxnSpPr>
          <p:spPr>
            <a:xfrm>
              <a:off x="3161712" y="6544331"/>
              <a:ext cx="58685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1BBBDAE9-A744-4A77-B4FC-9836A01A759D}"/>
                </a:ext>
              </a:extLst>
            </p:cNvPr>
            <p:cNvSpPr txBox="1"/>
            <p:nvPr/>
          </p:nvSpPr>
          <p:spPr>
            <a:xfrm>
              <a:off x="376730" y="6405832"/>
              <a:ext cx="28637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sz="1200" b="0" i="0" kern="1200" dirty="0">
                  <a:effectLst/>
                  <a:latin typeface="+mn-lt"/>
                  <a:ea typeface="+mn-ea"/>
                  <a:cs typeface="+mn-cs"/>
                </a:rPr>
                <a:t>© 2021 Jigsaw Academy Education Pvt Ltd.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A3068C16-41CB-4161-9366-B02C66382AC9}"/>
                </a:ext>
              </a:extLst>
            </p:cNvPr>
            <p:cNvCxnSpPr>
              <a:cxnSpLocks/>
            </p:cNvCxnSpPr>
            <p:nvPr/>
          </p:nvCxnSpPr>
          <p:spPr>
            <a:xfrm>
              <a:off x="10905605" y="6299850"/>
              <a:ext cx="0" cy="43402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5914216-1F96-454F-BFB6-083F857DD9B5}"/>
              </a:ext>
            </a:extLst>
          </p:cNvPr>
          <p:cNvSpPr txBox="1"/>
          <p:nvPr/>
        </p:nvSpPr>
        <p:spPr>
          <a:xfrm>
            <a:off x="2607016" y="764596"/>
            <a:ext cx="6483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ound Same Side Corner Rectangle 4"/>
          <p:cNvSpPr/>
          <p:nvPr/>
        </p:nvSpPr>
        <p:spPr>
          <a:xfrm>
            <a:off x="3947578" y="4210134"/>
            <a:ext cx="4233341" cy="46488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1430" rIns="11430" bIns="11430" numCol="1" spcCol="1270" anchor="ctr" anchorCtr="0">
            <a:noAutofit/>
          </a:bodyPr>
          <a:lstStyle/>
          <a:p>
            <a:pPr marL="0" lvl="1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IN" sz="1800" kern="1200" dirty="0"/>
          </a:p>
        </p:txBody>
      </p:sp>
      <p:sp>
        <p:nvSpPr>
          <p:cNvPr id="15" name="Subtitle 14"/>
          <p:cNvSpPr>
            <a:spLocks noGrp="1"/>
          </p:cNvSpPr>
          <p:nvPr>
            <p:ph type="body" idx="1"/>
          </p:nvPr>
        </p:nvSpPr>
        <p:spPr>
          <a:xfrm>
            <a:off x="590746" y="1410927"/>
            <a:ext cx="10515600" cy="4610867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12. </a:t>
            </a: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Product category with the highest number of payment </a:t>
            </a: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instalments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67600" y="3386744"/>
            <a:ext cx="4530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Bed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bath table has the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highest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number of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payment instalment.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AutoShape 2" descr="data:image/png;base64,iVBORw0KGgoAAAANSUhEUgAAAmQAAACzCAYAAAAntQACAAAAOXRFWHRTb2Z0d2FyZQBNYXRwbG90bGliIHZlcnNpb24zLjMuMiwgaHR0cHM6Ly9tYXRwbG90bGliLm9yZy8vihELAAAACXBIWXMAAAsTAAALEwEAmpwYAAA4bElEQVR4nO3dd1QU19sH8C9LEQGRWBM7qLsWFAEVUAOiWKLYo6IRjRpFjbEhYvJL1AQ09t4bGuwFEyxYsRFE7NjQqBgVFUGkSue+f/juxJXigsBavp9zPMe5OzvzzJ3Z3Yd779zREkIIEBEREZHGyDQdABEREdGnjgkZERERkYYxISMiIiLSMCZkRERERBrGhIyIiIhIw5iQEREREWkYEzIqEFdXVygUCiQkJGg6lBIRFhaGoKAgTYeRq6ZNm6JNmzZFtj1NndugoCCEhYUV+37S0tKwfv36Yt8P5fQu1+rZs2ehUCgwffp0qWzy5MlQKBS4efNmUYVY4vbt24eHDx9Ky35+flAoFNiwYYPmgiKNYkJGlIcTJ06gb9++uHPnjqZD+Wht2bIFQ4cOxbNnz4p9XwMGDMDy5cuLfT9U/JycnDB69GhUqFBB06EUypw5c+Du7o6kpCSprH79+hg9ejSaNGmiucBIo3Q0HQDR+yo2NhbZ2dmaDuOj9vz5849yX1S8nJyc4OTkpOkwCi23a7F+/fqoX7++BqKh9wVbyIiIiIg0jAkZFYkDBw7AxcUFTZo0gaWlJVxcXLB///4c6ykUCkyePBkXL16Eq6srLC0t0axZM4wbNw6PHj3Ksf6ZM2fg6uoKa2tr2NraYsqUKbh9+zYUCgWWLFmism50dDSmTZsGe3t7mJubo02bNpgzZ45KtwAAZGZmYunSpejSpQssLCzQvHlzDB06FGfOnJHWmTx5Mn788UcAwO+//w6FQpFrfK+7ffs2PDw84ODgAHNzc1hZWcHFxQWHDh1SWW/JkiVQKBS4e/cu5s+fj9atW8Pc3BydO3fG1q1bc2w3NjYWv/76K7788ktYWFjg22+/xa1bt/KN5XXJycmYMWMGOnbsiEaNGsHOzg6jR4/G9evXc10/KioKkyZNgo2NDZo0aYJ+/fqp1I1SYmIiZs+eDScnJ5ibm6NFixZwd3dHRERErsd75swZ9O7dG+bm5ujQoQN69uyJpUuXAgC+//57KBQKlfcFBATAxcUFlpaWsLKywqBBgxASEpIjjqtXr8LNzQ2tWrVCo0aN0KFDB8ydO1c6748ePYJCoUBkZCQSExOlazA/GRkZ2LhxI/r06QNra2uYm5vD0dERU6ZMQWxsrLSOjY0N7O3tkdsT6KZMmQKFQqEyPu769esYNWoUbGxs0LhxY3Tr1g1bt27N8X5ljCtXrkTTpk3RtGlTaWxRcnIyli1bhm7dusHS0hKNGjVC+/btMXv2bLx8+TJHHNu2bZOu9bZt22LNmjX4888/oVAocPbsWZV11Y0vLwW9VtU9x296fQzZ8+fP0bBhQ7i4uOS67tChQ9GgQQNER0dLZWfOnMHgwYNhbW2NJk2aoG/fvjh48KDK+5TXzaJFi+Dt7Y0mTZrAxsYGy5Ytg0KhwMSJE3Pdn5OTE1q3bp1n63qbNm2wZ88eAED37t2lsXW5jSFr06aNVIdDhw6FpaUlbGxsMGXKFKSkpCAqKgrjxo2DtbU17OzsMHHiROn6fJ06x0uaxy5LemezZs3C+vXrUbFiRTg7OwN4Nf5qwoQJuHHjBjw8PFTWv379OgYOHAhra2v069cPYWFhCAgIwM2bNxEQEACZ7NXfCYcPH8a4ceNgaGiI9u3bo3Tp0ti/fz+Cg4NzxPD48WP069cPUVFRcHR0RO3atXHz5k2sXbsWwcHB2Lx5MwwMDAAAXl5e2LZtG5o3bw57e3skJibiwIEDGDp0KHx8fGBjYwMnJyckJCTg2LFjaNWqFZo0aQJjY+M86yAsLAyurq7Q09ND+/btUa5cOfz77784duwYxowZg5UrV8LR0VHlPR4eHnj8+DHat28PHR0d+Pv7Y9q0aTAwMEC3bt0AvPrxHTBgAO7evQs7OzvI5XKEhobC1dUVqamp+cakNG7cOJw6dQqOjo5wcnJCTEwMDhw4gKCgIPj5+cHMzExl/UGDBsHExAQ9e/bEs2fPEBAQgKFDh2Lnzp1o2LAhAODFixfo168fIiIi0KRJE7Rt2xYPHz7EgQMHcOLECaxfvx4WFhYq2504cSLMzMzg6uqK5ORkNGnSBHv27EFoaCg6deqkEseiRYuwfPlyVK1aFT169ICWlhYOHjyIwYMHY+bMmVL9REREYPDgwZDJZOjYsSOMjY1x6dIlrFmzBlevXsXGjRthbGyM0aNHY+PGjUhLS8Pw4cPf2jXk7u6OQ4cOwdraGn369EF6ejqCgoKwfft2XL9+Hbt374auri46duyIbdu24cKFC2jatKn0/szMTBw+fBi1atVC48aNAQAnT57E6NGjoaurK10jp0+fxrRp03Djxg14eXmpxHD69GkcOXIEPXr0QExMDCwsLJCZmYnBgwcjLCwMrVq1QqtWrZCcnIzAwECsW7cOjx49wuLFi6VtzJgxAxs3bkSNGjXQu3dvvHjxAgsXLsQXX3yR45gLGt+bCnqtqnuO36Z8+fKws7NDUFAQHj9+jCpVqkivxcbGIiQkBLa2tqhYsSIAYOfOnfjll19Qrlw5dOrUCQYGBjh27BjGjh2L8ePHY8SIESrb37FjBwCgX79+uHfvHnr27Ik9e/bg2LFjSElJQenSpaV1L168iIcPH2L48OHS99ibBg4ciD179iA8PBx9+/bN8fl706NHj9CvXz80adIELi4uOH36NLZv3464uDhcu3YNFSpUQJ8+fXDp0iXs3bsXKSkpWLZsmfT+gh4vaZAgKoABAwYIuVwu4uPjhRBCnDt3TsjlctG9e3fx/Plzab3nz58LZ2dnIZfLRWhoqFQul8uFXC4Xa9askcqys7PFkCFDhFwuF8HBwUIIIV6+fClatGghmjZtKiIiIqR1IyMjRfPmzYVcLheLFy+WyocNGyYUCoUIDAxUiXfjxo1CLpeLWbNmCSGESExMFPXq1RPffPONynphYWFCLpeLH374QSrbvXu3kMvlwsfH5631MmTIENGgQQNx584dlfL9+/cLuVwuJkyYIJUtXrxYyOVy4ejoqFJnFy5cEHK5XPTv318qW7RokZDL5WLJkiVSWUZGhpgwYYK0jfzcunVLyOVyMWnSJJXygIAAIZfLxcyZM6Uy5bkdNmyYSE9Pl8p9fHyEXC4XXl5eUtmPP/4o5HK5WLBggcp2T5w4IRQKhWjfvr3IzMxUOd5evXqJrKwslfWVrx05ckQqu3LlilAoFGLAgAHi5cuXUnlsbKxo166dsLCwkOpt5syZQi6XizNnzqhsd/jw4UIul4vbt29LZY6OjsLa2jrf+hJCiEuXLgm5XC7c3d1VyjMyMqRr+t69e0IIIc6fPy/kcrn49ddfVdY9efKkynl7+fKlsLW1Fba2tuLhw4fSellZWeKHH34QcrlcnDhxQipXfk6OHTumst19+/YJuVwu5s+fr1KemJgoWrRoIerXry/VWVhYmFAoFKJPnz4iKSlJWvf48ePS9kNCQgoVX24Kcq0W5ByHhIQIuVwuvL29pfU8PT2FXC4XN27cEEII8ddffwm5XC7Wrl2rEtOWLVuEXC4Xfn5+Qgghnjx5IszNzcVXX30lYmNjpfVSUlJE3759Rb169cStW7eEEEI8fPhQyOVyoVAoxM2bN3M91v3796uUT5s2TcjlcvHPP//kW1dvxi9E7t83jo6OOY49Pj5eWFhYCLlcLsaMGSOys7OFEEJkZmaKdu3aCblcLtVpQY6XNI9dlvRO/Pz8AACTJk1CuXLlpPJy5crB3d0dALB7926V9+jr62PgwIHSspaWFr788ksAwP379wG8ah2IiYnBgAEDUKtWLWndKlWqYPDgwSrbe/bsGU6dOgUHB4ccrVADBgzAF198IcWZnZ0NIQQeP36MJ0+eSOs1atQIR48exbx58wpTDfj2228xZ84c1K5dW6XcxsYGQO6DeHv16qVSZ1ZWVjA2NpbqAAD2798PY2NjuLm5SWU6Ojrw9PSElpbWW+NSdpvcuXMHcXFxUrmTkxOOHj2aa7fL8OHDoaurKy0ru1SUXbbp6enYv38/qlatijFjxqi818HBAe3bt8f9+/dx/vx5ldfatWuXZ6vB63bt2gUhBCZNmqTS+vDZZ59h2LBhSElJQUBAgMrxXbx4UWUbv//+O86cOYO6deu+dX9v+vzzzzFz5kyMHTtWpVxHRwfW1tYA/juf1tbWqF69Og4dOoSsrCxpXWV8Xbp0AQAEBgYiNjYW3333HapVqyatJ5PJ8v2cODg4qJQ1aNAA3t7e+Pbbb1XKjYyM0KBBA2RlZSE+Ph4A8Ndff0EIIbUyK7Vu3RotW7ZUeX9h4ntTQa7VgpxjdbRr1w4GBgY4cOCASvmBAwegr6+Pdu3aAQD8/f2Rnp6OMWPG4LPPPpPW09fXx5gxY5CdnS11JyrVrFkT9erVUynr3r07AGDv3r1SWUZGBgICAtCwYUPUqVNH7djV8fr5NjY2lr5nBg8eLNWttra21IL9+PFjAIU7XtIcdlnSOwkPD4dMJpN+qF6nLAsPD1cpr1KlCvT09FTKypQpA+DVjz3walwQAKm753VWVlYqyzdu3IAQAnFxcTnGlQGArq4unjx5gqioKFSuXBmdOnXC/v370a5dO1haWsLe3h6Ojo7v9CWqTCijo6MRHh6OBw8eICIiAhcuXAAAlR9rJVNT0xxlRkZG0tin1NRU3L9/H82bN1dJkACgUqVKqFat2lvvAlUoFLC0tMSlS5fg4OAgddM6OjqievXqub6nZs2aKssmJiYAXnVJAa+6CVNTU2FlZZVrgmVtbY1Dhw4hPDxcSkgBoGrVqvnGqqQc23b48GGcOHFC5bWnT58CgDT/VI8ePbB161YsWrQI27dvh729Pezt7dGyZUupi7qgPv/8c/To0QOZmZm4fv06IiIi8ODBA9y8eVPqLn+93p2dnbFixQqEhobCzs4O6enpOHr0KCwsLKS6vHbtmnRsuV2j2traOT4nn3/+ObS1tVXKTE1NYWpqirS0NFy5ckWK7fr16wgNDQXw37X2ts/Q33//LS0XJr7XFfRaLcg5Vkfp0qXh5OQEf39/PHjwADVq1MCzZ89w/vx5dOzYEUZGRirHeebMGfzzzz8q21COv3vzOF9PUJVq1KgBKysrnD59GvHx8ShbtiyCgoLw4sWLIu8C1NXVzfHZUV7bb8ZWqlQpAP99jxbmeElzmJDRO0lKSkKpUqVyJFjAqySrdOnSSElJUSnPbV3lX3ni/wcPv3jxAgBynWeoUqVKKsvKiUwvX76My5cv5xlrXFwcKleujFmzZsHc3Bx+fn4IDQ1FaGgo5s6dC3Nzc3h7exfq1vMnT57Ay8sLgYGBEEJAJpOhVq1asLa2xo0bN3J9T171oKwDZUvH660brytbtqxUT3nR0tLCunXrsHbtWvj7++PUqVM4deoUvL290aJFC3h5eeX5pZ4XZcKoTKLfpDw/qampKuX6+vr5blcpMTERALB69eo811HWTb169bBjxw6sXLkSJ0+exI4dO7Bjxw4YGBhg4MCBGDdunFotiW/atm0bli1bJs2PZmxsDAsLC9SuXRtXrlxRGeTerVs3rFixAgEBAbCzs8OpU6eQkJAgtY69fky53ejy5jEp5VZf2dnZWLVqFXx8fKT1y5cvD0tLS1StWhV3795V+QwZGBjkev28+RkqTHy5vabutVqQc6yurl27wt/fHwEBAXBzc0NAQACys7NzPQ/btm1Te795fR66d++Oixcv4vDhw+jduzf8/f2ho6MjjaMtKvl9bnL7DnldYY6XNIcJGb0TQ0NDpKSkIDExMccPdFpaGlJTU1WaytWl/Iv2zTskcytT/rU4atSoHN1MudHV1cWQIUMwZMgQPH78GH///TcOHjyIoKAguLm54dixYzn+ys+PEALDhw/HnTt34ObmBicnJ9StWxf6+vqIiYnBzp071d7W68qWLQvgvy/VN+V2R11uDA0NMXbsWIwdOxYRERH4+++/sXfvXgQHB2P8+PEFjk/5o5vXZK7KBFnZslZQBgYG0NbWxpUrV9Q6D/Xq1cPChQuRnp6OS5cu4dSpU/Dz88PKlStRuXJl9O/fv0D7DwgIwNSpU6FQKDB16lQ0bNhQGgQ/depUXLlyRWV9U1NTmJub49ChQ5g6dSoCAgKgra2NTp06qRwTAGzYsAF2dnYFiud169evx8KFC9G8eXMMGzYM9evXlwarf/fdd7h79660rpGRER49eoSMjIwc9ZjXZ6iw8RX0Wi3oOVZHixYtULFiRZWEzMTERGq9Vu4XAI4ePZpnC7G6OnXqhOnTpyMgIABdu3bF8ePH0bJly/dqstqiPF4qfhxDRu9EObbizfFCAHDhwgUIIQrVFagcC6Hsdnndmz+IyukSlM3zb1q8eDFWr16N9PR0PHz4EPPnz8fx48cBvOo+7d27N9atWwdbW1tERUVJY6XUbVm5desWbt++jXbt2mH8+PFo1KiR9Fet8gdSqDltwOv09fVRu3Zt3LhxI0drU0JCAh48ePDWbYSHh2PWrFlSy6GpqSkGDBiALVu2oFatWggLC5O6N9RlZmaGUqVK5fnec+fOAYBa5z23OlYoFMjKysq1y+rSpUuYO3eudL39+eef8PLyghACenp6sLGxgYeHh9TtpuwyLoh9+/YBAObNmwcnJyeVOxLv3bsHIOf57Nq1K+Li4hASEoLAwEC0aNEC5cuXVzkmIPdrNC4uDtOnT8dff/2lVmza2tpYsWIF7O3tpWRMCJEjtoYNGyIrKyvX6U0K8hlSJ76CXqsFOcfqUibBN2/exMWLF3H58mV07NhRJeFTHmdu3yv379/HrFmzEBgYqNb+ypQpgzZt2iA0NBRHjx5FSkqK2neGFqbVtjCK8nip+DEho3fSs2dPAMD8+fNV5r+JjY3F7NmzAUDtL6nXtW3bFiYmJvjjjz9Unvf29OlTrFu3TmXd6tWro1mzZjh16lSOuXX+/PNPLFu2DKdPn4aenh709fWxZs0aLFq0SCWZSE9PR3R0NPT09KQfOR2dVw3IGRkZ+caq7DZ4c+B+XFycVAeZmZkFOXxJjx498PLlS8ydO1f6oRVCYP78+WptMz09HevXr8fy5ctVkoikpCTEx8ejYsWKb+32eJOenh46d+6MZ8+eqUyxAACnTp1CQEAAatasmWOsX26Udfz6uejRoweAV1M2vN6Sk5SUhGnTpmHNmjXSOKnLly9j06ZNOQaAK5Pq16dA0NXVVavOlF1UMTExKuV//vmnNE7rze04OztDR0dHmgusa9euKq+3a9cORkZGWLt2bY552ubMmYM//vhDrQS7VKlSyMrKyjHX1PLlyxEZGakSm/KzuWDBApVhAyEhITh69GiRx1eQa7Ug57gglPX+66+/QgiR4zx07doV2traWLhwocq8ZJmZmfDy8sL69etVbn55m+7duyMjIwPz5s2DoaEh2rZtq9b71P1ueVdFfbxUvNhlSe+kWbNmGDx4MHx8fNC1a1fpLsfjx48jOjoaw4YNQ7NmzQq8XQMDA0yZMgXu7u7o1asX2rVrB21tbRw+fFha5/UB5b/99hu++eYbjB07Fvb29qhbty4iIiJw4sQJmJiYYOrUqQCAihUrYtCgQfDx8YGzszMcHBwgk8lw+vRp3L17F6NGjZK6SytXrgwA2Lp1K+Lj4+Hq6iqVvU4519T58+fRv39/WFlZ4cWLFzh69CjS09NRunTpt471ysugQYMQGBgIX19fXLt2DRYWFrh8+TJu376t0gKTl8aNG6NDhw44dOgQevToAVtbW2RmZuLo0aN48eKFygObC8LDwwMXL17EmjVrcO7cOVhaWuLhw4cIDAyEoaEh5syZo1YrgLI+V6xYgZs3b2L06NGwtbWFq6srfH190blzZzg4OEBPTw9Hjx7FkydP4OLiIt0s8N133yEgIAATJ07EwYMHUbNmTURGRuLw4cOoWLEiBgwYIO2rUqVKuH//PiZOnIhWrVpJd8q9qWvXrti/fz9Gjx6Nzp07w8jICFevXkVoaCjKly+P58+f5/gRU86Fdfr0aWmA+euMjY3h7e2NiRMnokePHnByckKlSpUQGhqKq1evolGjRhgyZMhb66tr1664fPky+vXrh6+++gq6uro4e/Ysrl+/niM25QTN27ZtQ/fu3fHll1/i+fPnOHz4MMqUKYMXL15INw0URXwFuVYLco4LwtzcHLVr10Z4eDiqVq2a44+CWrVqwcPDAzNnzoSzszPatGmDsmXL4tSpU7h79y4cHR1zJHH5adWqFSpUqIDIyEj07NlT7XGSyut+5syZaNGiBUaPHq3+QRZAUR8vFS+2kNE7mzx5MubMmYOqVati7969CAgIgKmpKZYsWZLnbNbq6Ny5M5YvX45atWph3759OHToEDp16oQpU6YAgMrt8mZmZvDz80OfPn1w69Yt/PHHH7h16xa6deuGXbt2qXSfeXh4YNq0aTAyMsKePXuwY8cOGBoa5pjqoFmzZvjmm28QHx+PzZs3q4zPeZ1MJsPy5cvRs2dPPHr0CL6+vjh//jzs7e2xe/dutGzZEvfv31erBeRNenp6WL9+PYYPH46oqChpJn/lRLzqmD17Ntzd3ZGVlYXt27fDz88P1atXx4oVK/D1118XOCbg1bQmO3bswJAhQxAdHY1Nmzbh6tWr6N69O/z8/HJMCpuXTp064auvvsLDhw+xZcsWqZXn559/xuzZs/HFF1/A398fe/bsQYUKFTBjxgwpuQZe3WW2detWdOrUCdeuXYOPjw/OnTuHrl27YseOHSoJtIeHB+rWrYuDBw/m2/3WunVrLFiwADVq1MDevXuxZ88epKWlYcqUKVi7di2AV5OovknZEty2bdtc7/D86quvsGnTJtja2uL06dPYtGkTkpOTMWrUKGzYsCHPAfGv69+/P3755ReYmJhg586d2Lt3LwwNDTF//nz89ttvOWKbMmUKJk2aBODVwO6wsDB4eHigV69eAFQHjL9rfAW9VtU9xwWlTDC6dOmS6x8FgwcPxurVq1GvXj0cPnwY27dvh46ODiZPnozFixdLrVfq0NHRkabUKEhPQP/+/dGyZUtcu3YNvr6+0h3MxaEoj5eKl5YozOAWomKWlJSE5ORkVKpUKceX6u7du/HTTz9hwYIFKgOnieg/0dHR0NXVzfXmCk9PT/z555/4+++/36tB6B8iFxcXREVFITAwsMTGhtHHiS1k9F6KiIiAvb09fvrpJ5Xy1NRUbN68WWWSTiLKyd/fHzY2Njkm/nzw4AGOHDmCOnXqMBl7R0FBQbh06RJ69erFZIzeGVvI6L2UnZ2Nvn37IiwsDM2bN0fjxo2RmpqK48ePIzIyks9gI3qLp0+fokuXLkhJSUHbtm1Rs2ZNREdH4/Dhw0hPT8eaNWtga2ur6TA/SNOnT0dISAju3r0LY2NjHDx4sNDTvBApMSGj91ZiYiJ8fHxw8OBBPH78GLq6ulAoFBgwYAA6duyo6fCI3nv//vsvVq1ahZCQEERHR8PY2BjW1tZwc3OTppahgluzZo30YHQvLy9YWlpqOiT6CDAhIyIiItIwjiEjIiIi0rAP+n7X7OxsZGWxgY+IiIjef7q62nm+9kEnZFlZAnFx6j3Pj4iIiEiTKlYsk+dr7LIkIiIi0jAmZEREREQaxoSMiIiISMM+6DFk2tpa+fbHEhEREb1NSloGkhJSNRrDB52QyWQyWHv8oekwiIiI6AN2Yc5AJEGzCRm7LImIiIg0jAkZERERkYYxISMiIiLSMCZkRERERBrGhIyIiIhIw5iQEREREWkYEzIiIiIiDWNCRkRERKRhTMiIiIiINIwJGREREZGGMSEjIiIi0jAmZEREREQaxoSMiIiISMOYkBERERFpGBMyIiIiIg1jQkZERESkYTqaDoCIiIhIk/z8/LB9+04AQHp6Ou7cuY3ly9di0aJ50NLSgplZbUyY4AmZTIYzZ/6Gj88aAIBcXg/u7p7Q0tJ65xhKNCE7e/Ysxo0bhzp16gAAkpOTUa1aNYwfPx69evVCw4YNAQBpaWkwMDDAokWLULZs2ZIMkYiIiD4xPXv2xJdftgMAzJs3C507d4WPzxoMGzYSVlZNMWfODJw+fRLNmjXH8uWLsGTJapiYmGDz5o2Ii4vDZ5999s4xlHgLma2tLRYsWCAtu7u7IzAwEHXq1IGvr69UPm/ePOzatQtDhw4t6RCJiIjoExQefgMREXfh7u4JH581sLS0BgDY2rZAaOhZ6Ovrw8ysDpYuXYDHjyPRpUv3IknGAA2PIUtPT8ezZ89gbGysUi6EwJMnT3KUExERERWXP/7wwZAhwwG8ykWUXZEGBoZITk5CfHwcLl26gJEjf8DcuYuxY8cWPHjwb5Hsu8RbyEJCQuDq6ornz59DJpOhT58+sLOzw++//w5XV1fExcUhLS0NXbp0QY8ePUo6PCIiIvoEJSYm4sGD+7CyagoAkMn+a7N6+TIZRkZGMDYui3r1GqB8+QoAAAsLK/zzz23UqFHznfdf4i1ktra28PX1xebNm6Grq4tq1aoBgNRluXPnTlSpUgXly5eHjg7vOSAiIqLid+XKRTRt2lxarltXgYsXzwMAQkKCYWFhCYWiPiIi7iIuLg6ZmZm4fv0qTE1Ni2T/Guuy/OyzzzBnzhz8/PPPiI6Olsr19fUxd+5cLF++HOHh4ZoKj4iIiD4hDx78iypVqkrLo0ePw/r1q+HmNhgZGRlo3botPvvsM7i5fY8JE0Zj+PBv4eDgCDOzOkWyf402QdWpUweurq7w8fFRKa9QoQImTZqEKVOmYNu2bSrNhkRERERFrX//gSrLNWrUxNKlq3Os5+TUAU5OHYp8/1pCCFHkWy1B1h5/aDoEIiIi+oBdmDMQ0dGJxb6fihXL5Pkam56IiIiINIwJGREREZGGMSEjIiIi0jAmZEREREQaxoSMiIiISMOYkBERERFpWIHmIUtMTISvry/OnDmDmJgYLF68GMePH0e9evVgb29fXDESERERfdTUbiF79OgRunTpgg0bNsDIyAj3799Heno6bt26hZEjR+LkyZPFGScRERHRR0vtFrLp06ejYsWK2LBhA0qVKgVzc3MAwLx585CZmYnly5fDwcGh2AIlIiIi+lip3UIWEhICNzc3GBoaQktLS+U1FxcX3L59u8iDIyIiIvoUqJ2Q6enpIS0tLdfX4uLioKenV2RBEREREX1K1E7IHBwcsHDhQty/f18q09LSQlxcHFavXo1WrVoVR3xEREREHz21E7LJkydDT08Pzs7O6Nq1KwDgf//7H9q1a4fExERMmjSp2IIkIiIi+pipPai/XLly8PPzw549exAaGorKlSvDyMgI3bt3R69evWBkZFSccRIRERF9tNROyM6dO4cGDRrAxcUFLi4uKq8lJCQgICAAX331VZEHSERERPSxU7vLcuDAgbh7926ur127dg2enp5FFhQRERHRpyTfFrIxY8YgIiICACCEwMSJE1GqVKkc60VFRaFq1arFEyERERHRRy7fhGzQoEHYtWsXAOCff/6BqakpypUrp7KOTCaDsbEx+vbtW3xR5iE7OxsX5gws8f0SERHRxyMlLUPTIeSfkFlbW8Pa2lpaHjVqFKpXr17sQakrK0vg+fNETYdBRERE9E60hBCiKDYUFhaGxo0bF8Wm1JaRkYW4uJcluk8iIiKiwqhYsUyer6l9l2VUVBSmT5+Oc+fOIT09Hco8TgiB9PR0ZGdn4+bNm+8eLREREdEnRu27LL29vREcHAxnZ2fUrFkT9erVQ79+/VCzZk0IIbB48eLijJOIiIjoo6V2Qnb27Fm4u7vjf//7H3r16gVdXV14eHjAz88PdnZ2OHLkSHHGSURERPTRUjshS0lJQd26dQEAtWvXlronZTIZ+vfvj3PnzhVPhEREREQfObUTsipVquDhw4cAADMzMyQkJEjLpUuXxosXL4onQiIiIqKPnNoJWefOnTFz5kzs2bMHlSpVglwux8yZM3H27FmsXLkSpqamxRknERER0UdL7WkvMjMzMWPGDMTFxWH+/Pm4ePEiRo4cifj4eBgaGmLJkiVo0aJFccergtNeEBER0Yciv2kv3mkesqSkJNy7dw9mZmYwMjIq7GYKjQkZERERfSiKJCEbOHAgpk6ditq1a+d4LTw8HJ6envjrr78KH2UhiOxsaMnU7nUlKhJZ6amIjdf8YzaIiOjDUuiJYY8dO4asrCwAQGhoKAIDA3H37t0c6wUHB+PBgwfvGGbBaclkePBboxLfL33aaky5CoAJGRERFZ18E7KQkBD4+voCALS0tDBv3rw81x0+fHjRRkZERET0ici3yzI9PR3R0dEQQsDJyQlLly5F/fr1VdbR1taGkZGRRsaQAWALGZW4GlOuIjqaD7UnIqKCKXSXpZ6eHqpUqYLTp0/jr7/+gpmZGXR1dREZGYmlS5fi7t27kMvlGDFihMYSMiIiIqIPXb4j4pOTk9GvXz+4ubnh5MmT0NXVRUJCAvr164d9+/ahUqVKuHr1Kr7++mtERkaWVMxEREREH5V8E7LVq1fj/v37WLlyJYYMGQIA8PHxQXR0NH777TcsXboUfn5+UCgUWLp0aYkETERERPSxyTchO3z4MEaMGAEHBwfo6Lzq3Tx06BCMjY3RrVs3AK/GkPXt2xdBQUHFHy0RERHRRyjfhCwyMlJlEH9MTAzu3bsHGxsbyF6b/6tSpUp8liURERFRIeWbkOnr6yM1NVVaDg0NBYAcj0iKioqCsbFxMYRHRERE9PHLNyFr1KgRjh07Ji37+/tDW1sbjo6OKuv5+fmhYcOGxRMhERER0Ucu32kvvvvuOwwdOhRPnz5FdnY2goKC0KtXL1SuXBkAEBYWBl9fXwQHB2PlypUlEjARERHRxybfFjI7OzusWLECqampePr0KQYPHoypU6dKr48cORJHjhyBp6cnHBwcij1YIiIioo+R2g8Xz82VK1dQq1YtlC1btihjKhDO1E8ljTP1ExFRYRR6pv63sbCweJe3ExERERHe0mVJRERERMWPCRkRERGRhr1TlyXRpygjIwNeXr/gyZMnyMhIx6BBQ1GrlhmmT58GLS0tmJnVxoQJnpDJZNi0aQOOHj0MQ0ND9O8/EC1bfqnp8ImI6D2kkYRs9erVCA4Ohkwmg5aWFsaPH49Nmzbh+vXrMDExAQBkZWXh119/Rd26dTURIlGe/P39YWxsgl9+8UJ8fBwGD/4GdevKMWzYSFhZNcWcOTNw+vRJVKtWHUeOHMLq1RsAACNHDoG1dTPo6+tr9gCIiOi9U+IJ2Z07dxAYGIitW7dCS0sLN2/ehKenJxo0aAAPDw/Y29sDAE6ePIlFixbxoeX03unYsSOaNm0pLWtr6+DWrXBYWloDAGxtWyA09CwyMzNhaWmNUqVKAQCqVauBO3f+gbk57wwmIiJVJT6GrFy5cnj8+DF27dqFqKgo1K9fH7t27cqxXnx8PAwMDEo6PKK3MjQ0hIGBIV6+TMbPP3ti2LCREEJAS0sLAGBgYIjk5CTUrl0HV65cxMuXyYiPj8O1a2FITU3RcPRERPQ+KvEWsnLlymHFihXYtGkTli1bBn19fYwfPx4AMGfOHKxZswYymQyVKlWCh4dHSYdHpJaoqKf46ScP9OjxNdq374gVKxZLr718mQwjIyPUqmWKXr36wN19DKpVq44GDRqibFkTzQVNRETvrRJPyP79918YGRnh999/BwBcvXoVw4cPh4WFhUqXJdH7KiYmBhMmjMb48ZPQtGlzAEDdugpcvHgeVlZNERISDCurpnjx4gXi4uKwYsU6JCUlYfz472FmVlvD0RMR0fuoxBOyW7duYevWrVi5ciVKlSoFU1NTlClTBtra2iUdClGhrFy5EomJidiwYS02bFgLABg7diIWLZqLVauWoWbNWmjdui1kMhkeP47Ed98NhK6uDr7/fiyvcyIiytU7PTqpsFasWIGAgAAYGBhACIFhw4bh6NGj6NSpU4FbyPjoJCppfHQSEREVRn6PTtJIQlaUmJBRSWNCRkREhZFfQsaZ+omIiIg0jAkZERERkYYxISMiIiLSMCZkRERERBrGhIyIiIhIw5iQEREREWkYEzIiIiIiDWNCRkRERKRhTMiIiIiINIwJGREREZGGMSEjIiIi0jAmZEREREQaxoSMiIiISMOYkBERERFpGBMyIiIiIg1jQkZERESkYUzIiIiIiDRMSwghNB1EYYnsbGjJmFNSycpKT0VsfIamwyAiog9MxYpl8nxNpwTjKHKZWQJxzxM1HQYRERHRO2HzEhEREZGGMSEjIiIi0jAmZEREREQaxoSMiIiISMM+6LssiYiIiD4GbCEjIiIi0jAmZEREREQaxoSMiIiISMOYkBERERFpGBMyIiIiIg1jQkZERESkYR/ksyyzs7Mxbdo03Lp1C3p6evD29kbNmjU1HdZ74cqVK5g7dy58fX3x77//YvLkydDS0kLdunUxdepUyGQy7NixA9u2bYOOjg5GjhwJR0dHTYdd4jIyMvDTTz8hMjIS6enpGDlyJOrUqcP6ykVWVhZ+/vlnREREQFtbG7///juEEKyrfDx//hw9e/bE+vXroaOjw7rKQ/fu3VGmzKuHLVerVg0jRoxgXeVj1apVCAwMREZGBvr164fmzZuzvnLh5+eHPXv2AADS0tJw8+ZNbNmyBTNmzHi/60p8gA4dOiQ8PT2FEEJcunRJjBgxQsMRvR9Wr14tnJ2dRe/evYUQQri5uYmQkBAhhBC//PKLOHz4sHj27JlwdnYWaWlpIiEhQfr/p2bXrl3C29tbCCFEbGyscHBwYH3l4ciRI2Ly5MlCCCFCQkLEiBEjWFf5SE9PF6NGjRLt27cXd+7cYV3lITU1VXTr1k2ljHWVt5CQEOHm5iaysrJEUlKSWLx4MetLDdOmTRPbtm37IOrqg+yyvHDhAr788ksAQJMmTXDt2jUNR/R+qFGjBpYsWSItX79+Hc2bNwcA2NvbIzg4GGFhYbC0tISenh7KlCmDGjVqIDw8XFMha0zHjh0xduxYaVlbW5v1lQcnJyd4eXkBAB4/fowKFSqwrvIxa9YsuLi4oFKlSgD4OcxLeHg4UlJSMGTIEAwcOBCXL19mXeUjKCgIcrkc33//PUaMGIHWrVuzvt7i6tWruHPnDvr27ftB1NUHmZAlJSXByMhIWtbW1kZmZqYGI3o/dOjQATo6//VCCyGgpaUFADA0NERiYiKSkpKkLgJleVJSUonHqmmGhoYwMjJCUlISxowZg3HjxrG+8qGjowNPT094eXmhQ4cOrKs8+Pn5oVy5ctIfjAA/h3nR19fH0KFDsW7dOvz666+YOHEi6yofL168wLVr17Bo0SLWl5pWrVqF77//HsCH8Tn8IBMyIyMjJCcnS8vZ2dkqiQi9IpP9d3qTk5NhbGyco+6Sk5NVLshPyZMnTzBw4EB069YNXbp0YX29xaxZs3Do0CH88ssvSEtLk8pZV//ZvXs3goOD4erqips3b8LT0xOxsbHS66yr/5iamqJr167Q0tKCqakpTExM8Pz5c+l11pUqExMTtGrVCnp6ejAzM0OpUqWQmJgovc76UpWQkIB79+7B1tYWwIfxe/hBJmRWVlY4deoUAODy5cuQy+Uajuj91KBBA5w9exYAcOrUKTRt2hSNGzfGhQsXkJaWhsTERNy9e/eTrL+YmBgMGTIEHh4e+PrrrwGwvvLy559/YtWqVQCA0qVLQ0tLC+bm5qyrXGzevBmbNm2Cr68v6tevj1mzZsHe3p51lYtdu3Zh5syZAICoqCgkJSWhZcuWrKs8WFtb4/Tp0xBCICoqCikpKbCzs2N95eHcuXNo0aKFtPwhfL9/kA8XV95lefv2bQghMGPGDNSuXVvTYb0XHj16hAkTJmDHjh2IiIjAL7/8goyMDJiZmcHb2xva2trYsWMHtm/fDiEE3Nzc0KFDB02HXeK8vb0REBAAMzMzqex///sfvL29WV9vePnyJX788UfExMQgMzMTw4YNQ+3atXltvYWrqyumTZsGmUzGuspFeno6fvzxRzx+/BhaWlqYOHEiPvvsM9ZVPmbPno2zZ89CCIHx48ejWrVqrK88rF27Fjo6Ovj2228B4IP4PfwgEzIiIiKij8kH2WVJRERE9DFhQkZERESkYUzIiIiIiDSMCRkRERGRhjEhI6JPAu9fIqL3GRMyok+Eq6srFAqF9K9BgwawsbHBd999hzNnzhR4e0uWLIGlpaW03KZNG/z2229FGXKRePr0KYYOHYoXL14AeDU1jEKhwMGDB0s8FoVCgXXr1hX6/ZqMnYiKF6e3J/qEWFlZwdPTEwCQmZmJZ8+eYdu2bRg8eDDmzp0LZ2fnQm976dKlMDY2LqpQi0xwcDCCgoKk5UqVKmH79u2oVatWiceyfft2VKlSpcT3S0TvPyZkRJ8QY2NjNGnSRKWsY8eOGDRoEKZNm4Yvv/wSZcuWLdS2GzRoUAQRFj89Pb0cdVBSNLVfInr/scuS6BMnk8kwatQoJCYmqnSFPX/+HJMmTULz5s1haWmJESNG4OHDh3luR9ll+fLlS1haWkqPW1L6559/oFAopO7Rt21/yZIl6NmzJ2bMmIGmTZvCxcUFP/zwQ66teB06dMCsWbNylPv5+eHHH38EANjZ2WHJkiU5uv0mT56MMWPGYN26dbC3t0eTJk0wZswYJCUlYenSpWjRogVsbGzg7e2N7OzsQtcPoNplqTy+ffv2oUOHDmjUqBF69eqFixcv5rsNAIiMjMSwYcNgYWGBVq1aYcWKFSqvx8bG4ueff4a9vT0sLCwwcOBAXL16VaVeFAqFynM2ExISoFAo4OfnpxLf6/UPACdPnkTPnj1hYWEBOzs7/Pjjj4iLi3trzESUPyZkRITmzZtDW1sbly5dAgCkpqZi4MCBuHDhAn7++WfMnj0bMTExGDBgAOLj4/PdloGBAdq0aZNjnNOBAwdQsWJF2NjYqL39W7du4erVq1iyZAlGjBiBbt264Z9//sGtW7ekdcLCwnD//n1069YtRyytW7fGyJEjAbx6lErv3r1zjTkoKAhHjhyBl5cXPDw8cOTIEfTq1QtXrlzBzJkz0aNHD/j6+uLAgQPvXD+vu3//PhYvXozRo0djyZIlSEtLw9ixY5GZmZnv+xYsWIDGjRtj5cqVcHR0xMKFCxEYGAjg1QOS+/Xrh+DgYLi7u2PBggUQQmDAgAEq9aaON+s/MjISo0ePhpWVFVavXg1PT08cP378vRw7SPShYZclEUFbWxsmJiaIiYkB8OqB4hEREdi7d6/0nFg7Ozs4OjrC19cXo0ePznd7zs7OGDFiBB48eIAaNWoAAA4ePIivvvoKMplM7e1nZmbip59+QqNGjQAAGRkZKFeuHPbt2weFQgEA2Lt3L+RyOerVq5cjjnLlykn7b9iwIcqVK4dHjx7lWO/ly5dYvHgxKlWqBADw9/fHnTt3sHv3bhgZGcHe3h4BAQG4cuUKnJ2d37l+lJKTk7FhwwY0btwYAJCVlYVRo0YhPDwc5ubmeb6vZ8+e+OGHHwAAzZo1w6FDh3D27Fm0adMGfn5+ePDgAfbu3Ys6deoAAFq1aoWOHTti6dKlWLJkiVqxATnrPyAgAOnp6Rg+fLhUV4aGhoiMjFR7m0SUO7aQEVEOZ8+eRc2aNVGzZk1kZmYiMzMT+vr6sLa2RkhIyFvf36pVK5iYmEitZOHh4bh37x66dOlS4O0rEx4A0NXVRefOnbF//34ArxKYAwcO5No6VhBffPGFlGAAQPny5WFqagojIyOpzMTEBImJiQWOPz86Ojoqidfnn38OAEhJScn3fVZWVirbqFy5MhISEgAA586dQ506daRkDHg1bs7JyQmhoaFqx6b0ev2bm5tDT08PvXv3xqxZs6QkUPkAZyIqPLaQERHS0tIQHx+PypUrAwDi4uJw7949NGzYMMe66tydqKuriw4dOuDgwYMYPnw4AgICUL16daklSN3tGxgYwMDAQOX17t27w9fXF5cuXUJSUhJiY2OlRK+wDA0Nc5SVLl06z/XftX6U9PT0IJP993ex8v+vj1XLjb6+vsqyTCaT5llLSEhAhQoVcrynQoUKSE5OVjs2IGf9V69eHRs2bMDq1auxadMmrF+/HhUrVsTUqVPRrl27Am2biFQxISMinD9/HpmZmbC2tgYAlClTBvXq1YO3t3eOdfX09NTaprOzM7Zv345Hjx7h4MGD6Ny5s/Tau2zf3NwcdevWxaFDh5CcnAxbW1spkSwpRVE/xaVs2bK4d+9ejvLo6GiYmJgAALS0tACoTpb78uVLtbZvbW2NVatWISUlBWfOnMHatWsxduxYHD9+vMTPA9HHhF2WRJ84IQRWr14NExMTtG/fHsCrLrFHjx6hatWqaNSoERo1agRzc3Ns2LABJ06cUGu7zZo1w+eff461a9fi/v37Kq1Y77r9rl274tixYzhx4sRbuytfb4EqKkVRP8XF2toad+7cwd27d6Wy9PR0HD16VOrqVHbFPnv2TFrn/Pnzb932zp070bZtW2RkZKB06dJo06YNxo0bh6ysLERFRRXxkRB9WpiQEX1CEhIScPnyZVy+fBnnz5/H/v37MXjwYJw7dw5Tp06Vfqi//vprmJiYYMiQIThw4ACCg4Mxbtw4HDhwINfB87nR0tJCp06dsGPHDigUCpUxTe+6/W7duuHRo0dITEx8a1eZcrLaI0eO5DqgvzCKon6KS8+ePVGlShUMGzYM/v7+OH78OIYNG4aYmBiMGDECAGBjY4NSpUph+vTp+Pvvv7Fz507Mnz//ra17TZs2RXR0NMaOHYugoCAcP34cc+fORbVq1VC/fv2SODyijxYTMqJPyMWLF9G3b1/07dsX3377LebOnQtjY2Ns3boVnTp1ktYzMjLC5s2bYWZmhmnTpmHUqFF4/Pgxli9fDgcHB7X316VLF2RlZeWYO+xdt1+5cmUoFAo4OTnlOv7rdXZ2dmjVqhW8vLywfv16tWPPT1HVT3FQxmZhYYHffvsNEyZMgEwmw+bNm6XJe42NjbFw4ULExsbCzc0NW7ZswezZs3OM13uTqakpVq5cidjYWIwZMwbu7u4oX748fHx8oKurWxKHR/TR0hJ84i4RfWCePXuG1q1bY+3atWjRooWmwyEiemdMyIjog/HgwQP4+/vj6NGjyMrKgr+/vzRAnYjoQ8YuSyL6YAghsHHjRqSmpmLOnDlMxojoo8EWMiIiIiINYwsZERERkYYxISMiIiLSMCZkRERERBrGhIyIiIhIw5iQEREREWkYEzIiIiIiDfs/YpzHmzUvv3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AutoShape 4" descr="data:image/png;base64,iVBORw0KGgoAAAANSUhEUgAAAmQAAACzCAYAAAAntQACAAAAOXRFWHRTb2Z0d2FyZQBNYXRwbG90bGliIHZlcnNpb24zLjMuMiwgaHR0cHM6Ly9tYXRwbG90bGliLm9yZy8vihELAAAACXBIWXMAAAsTAAALEwEAmpwYAAA4bElEQVR4nO3dd1QU19sH8C9LEQGRWBM7qLsWFAEVUAOiWKLYo6IRjRpFjbEhYvJL1AQ09t4bGuwFEyxYsRFE7NjQqBgVFUGkSue+f/juxJXigsBavp9zPMe5OzvzzJ3Z3Yd779zREkIIEBEREZHGyDQdABEREdGnjgkZERERkYYxISMiIiLSMCZkRERERBrGhIyIiIhIw5iQEREREWkYEzIqEFdXVygUCiQkJGg6lBIRFhaGoKAgTYeRq6ZNm6JNmzZFtj1NndugoCCEhYUV+37S0tKwfv36Yt8P5fQu1+rZs2ehUCgwffp0qWzy5MlQKBS4efNmUYVY4vbt24eHDx9Ky35+flAoFNiwYYPmgiKNYkJGlIcTJ06gb9++uHPnjqZD+Wht2bIFQ4cOxbNnz4p9XwMGDMDy5cuLfT9U/JycnDB69GhUqFBB06EUypw5c+Du7o6kpCSprH79+hg9ejSaNGmiucBIo3Q0HQDR+yo2NhbZ2dmaDuOj9vz5849yX1S8nJyc4OTkpOkwCi23a7F+/fqoX7++BqKh9wVbyIiIiIg0jAkZFYkDBw7AxcUFTZo0gaWlJVxcXLB///4c6ykUCkyePBkXL16Eq6srLC0t0axZM4wbNw6PHj3Ksf6ZM2fg6uoKa2tr2NraYsqUKbh9+zYUCgWWLFmism50dDSmTZsGe3t7mJubo02bNpgzZ45KtwAAZGZmYunSpejSpQssLCzQvHlzDB06FGfOnJHWmTx5Mn788UcAwO+//w6FQpFrfK+7ffs2PDw84ODgAHNzc1hZWcHFxQWHDh1SWW/JkiVQKBS4e/cu5s+fj9atW8Pc3BydO3fG1q1bc2w3NjYWv/76K7788ktYWFjg22+/xa1bt/KN5XXJycmYMWMGOnbsiEaNGsHOzg6jR4/G9evXc10/KioKkyZNgo2NDZo0aYJ+/fqp1I1SYmIiZs+eDScnJ5ibm6NFixZwd3dHRERErsd75swZ9O7dG+bm5ujQoQN69uyJpUuXAgC+//57KBQKlfcFBATAxcUFlpaWsLKywqBBgxASEpIjjqtXr8LNzQ2tWrVCo0aN0KFDB8ydO1c6748ePYJCoUBkZCQSExOlazA/GRkZ2LhxI/r06QNra2uYm5vD0dERU6ZMQWxsrLSOjY0N7O3tkdsT6KZMmQKFQqEyPu769esYNWoUbGxs0LhxY3Tr1g1bt27N8X5ljCtXrkTTpk3RtGlTaWxRcnIyli1bhm7dusHS0hKNGjVC+/btMXv2bLx8+TJHHNu2bZOu9bZt22LNmjX4888/oVAocPbsWZV11Y0vLwW9VtU9x296fQzZ8+fP0bBhQ7i4uOS67tChQ9GgQQNER0dLZWfOnMHgwYNhbW2NJk2aoG/fvjh48KDK+5TXzaJFi+Dt7Y0mTZrAxsYGy5Ytg0KhwMSJE3Pdn5OTE1q3bp1n63qbNm2wZ88eAED37t2lsXW5jSFr06aNVIdDhw6FpaUlbGxsMGXKFKSkpCAqKgrjxo2DtbU17OzsMHHiROn6fJ06x0uaxy5LemezZs3C+vXrUbFiRTg7OwN4Nf5qwoQJuHHjBjw8PFTWv379OgYOHAhra2v069cPYWFhCAgIwM2bNxEQEACZ7NXfCYcPH8a4ceNgaGiI9u3bo3Tp0ti/fz+Cg4NzxPD48WP069cPUVFRcHR0RO3atXHz5k2sXbsWwcHB2Lx5MwwMDAAAXl5e2LZtG5o3bw57e3skJibiwIEDGDp0KHx8fGBjYwMnJyckJCTg2LFjaNWqFZo0aQJjY+M86yAsLAyurq7Q09ND+/btUa5cOfz77784duwYxowZg5UrV8LR0VHlPR4eHnj8+DHat28PHR0d+Pv7Y9q0aTAwMEC3bt0AvPrxHTBgAO7evQs7OzvI5XKEhobC1dUVqamp+cakNG7cOJw6dQqOjo5wcnJCTEwMDhw4gKCgIPj5+cHMzExl/UGDBsHExAQ9e/bEs2fPEBAQgKFDh2Lnzp1o2LAhAODFixfo168fIiIi0KRJE7Rt2xYPHz7EgQMHcOLECaxfvx4WFhYq2504cSLMzMzg6uqK5ORkNGnSBHv27EFoaCg6deqkEseiRYuwfPlyVK1aFT169ICWlhYOHjyIwYMHY+bMmVL9REREYPDgwZDJZOjYsSOMjY1x6dIlrFmzBlevXsXGjRthbGyM0aNHY+PGjUhLS8Pw4cPf2jXk7u6OQ4cOwdraGn369EF6ejqCgoKwfft2XL9+Hbt374auri46duyIbdu24cKFC2jatKn0/szMTBw+fBi1atVC48aNAQAnT57E6NGjoaurK10jp0+fxrRp03Djxg14eXmpxHD69GkcOXIEPXr0QExMDCwsLJCZmYnBgwcjLCwMrVq1QqtWrZCcnIzAwECsW7cOjx49wuLFi6VtzJgxAxs3bkSNGjXQu3dvvHjxAgsXLsQXX3yR45gLGt+bCnqtqnuO36Z8+fKws7NDUFAQHj9+jCpVqkivxcbGIiQkBLa2tqhYsSIAYOfOnfjll19Qrlw5dOrUCQYGBjh27BjGjh2L8ePHY8SIESrb37FjBwCgX79+uHfvHnr27Ik9e/bg2LFjSElJQenSpaV1L168iIcPH2L48OHS99ibBg4ciD179iA8PBx9+/bN8fl706NHj9CvXz80adIELi4uOH36NLZv3464uDhcu3YNFSpUQJ8+fXDp0iXs3bsXKSkpWLZsmfT+gh4vaZAgKoABAwYIuVwu4uPjhRBCnDt3TsjlctG9e3fx/Plzab3nz58LZ2dnIZfLRWhoqFQul8uFXC4Xa9askcqys7PFkCFDhFwuF8HBwUIIIV6+fClatGghmjZtKiIiIqR1IyMjRfPmzYVcLheLFy+WyocNGyYUCoUIDAxUiXfjxo1CLpeLWbNmCSGESExMFPXq1RPffPONynphYWFCLpeLH374QSrbvXu3kMvlwsfH5631MmTIENGgQQNx584dlfL9+/cLuVwuJkyYIJUtXrxYyOVy4ejoqFJnFy5cEHK5XPTv318qW7RokZDL5WLJkiVSWUZGhpgwYYK0jfzcunVLyOVyMWnSJJXygIAAIZfLxcyZM6Uy5bkdNmyYSE9Pl8p9fHyEXC4XXl5eUtmPP/4o5HK5WLBggcp2T5w4IRQKhWjfvr3IzMxUOd5evXqJrKwslfWVrx05ckQqu3LlilAoFGLAgAHi5cuXUnlsbKxo166dsLCwkOpt5syZQi6XizNnzqhsd/jw4UIul4vbt29LZY6OjsLa2jrf+hJCiEuXLgm5XC7c3d1VyjMyMqRr+t69e0IIIc6fPy/kcrn49ddfVdY9efKkynl7+fKlsLW1Fba2tuLhw4fSellZWeKHH34QcrlcnDhxQipXfk6OHTumst19+/YJuVwu5s+fr1KemJgoWrRoIerXry/VWVhYmFAoFKJPnz4iKSlJWvf48ePS9kNCQgoVX24Kcq0W5ByHhIQIuVwuvL29pfU8PT2FXC4XN27cEEII8ddffwm5XC7Wrl2rEtOWLVuEXC4Xfn5+Qgghnjx5IszNzcVXX30lYmNjpfVSUlJE3759Rb169cStW7eEEEI8fPhQyOVyoVAoxM2bN3M91v3796uUT5s2TcjlcvHPP//kW1dvxi9E7t83jo6OOY49Pj5eWFhYCLlcLsaMGSOys7OFEEJkZmaKdu3aCblcLtVpQY6XNI9dlvRO/Pz8AACTJk1CuXLlpPJy5crB3d0dALB7926V9+jr62PgwIHSspaWFr788ksAwP379wG8ah2IiYnBgAEDUKtWLWndKlWqYPDgwSrbe/bsGU6dOgUHB4ccrVADBgzAF198IcWZnZ0NIQQeP36MJ0+eSOs1atQIR48exbx58wpTDfj2228xZ84c1K5dW6XcxsYGQO6DeHv16qVSZ1ZWVjA2NpbqAAD2798PY2NjuLm5SWU6Ojrw9PSElpbWW+NSdpvcuXMHcXFxUrmTkxOOHj2aa7fL8OHDoaurKy0ru1SUXbbp6enYv38/qlatijFjxqi818HBAe3bt8f9+/dx/vx5ldfatWuXZ6vB63bt2gUhBCZNmqTS+vDZZ59h2LBhSElJQUBAgMrxXbx4UWUbv//+O86cOYO6deu+dX9v+vzzzzFz5kyMHTtWpVxHRwfW1tYA/juf1tbWqF69Og4dOoSsrCxpXWV8Xbp0AQAEBgYiNjYW3333HapVqyatJ5PJ8v2cODg4qJQ1aNAA3t7e+Pbbb1XKjYyM0KBBA2RlZSE+Ph4A8Ndff0EIIbUyK7Vu3RotW7ZUeX9h4ntTQa7VgpxjdbRr1w4GBgY4cOCASvmBAwegr6+Pdu3aAQD8/f2Rnp6OMWPG4LPPPpPW09fXx5gxY5CdnS11JyrVrFkT9erVUynr3r07AGDv3r1SWUZGBgICAtCwYUPUqVNH7djV8fr5NjY2lr5nBg8eLNWttra21IL9+PFjAIU7XtIcdlnSOwkPD4dMJpN+qF6nLAsPD1cpr1KlCvT09FTKypQpA+DVjz3walwQAKm753VWVlYqyzdu3IAQAnFxcTnGlQGArq4unjx5gqioKFSuXBmdOnXC/v370a5dO1haWsLe3h6Ojo7v9CWqTCijo6MRHh6OBw8eICIiAhcuXAAAlR9rJVNT0xxlRkZG0tin1NRU3L9/H82bN1dJkACgUqVKqFat2lvvAlUoFLC0tMSlS5fg4OAgddM6OjqievXqub6nZs2aKssmJiYAXnVJAa+6CVNTU2FlZZVrgmVtbY1Dhw4hPDxcSkgBoGrVqvnGqqQc23b48GGcOHFC5bWnT58CgDT/VI8ePbB161YsWrQI27dvh729Pezt7dGyZUupi7qgPv/8c/To0QOZmZm4fv06IiIi8ODBA9y8eVPqLn+93p2dnbFixQqEhobCzs4O6enpOHr0KCwsLKS6vHbtmnRsuV2j2traOT4nn3/+ObS1tVXKTE1NYWpqirS0NFy5ckWK7fr16wgNDQXw37X2ts/Q33//LS0XJr7XFfRaLcg5Vkfp0qXh5OQEf39/PHjwADVq1MCzZ89w/vx5dOzYEUZGRirHeebMGfzzzz8q21COv3vzOF9PUJVq1KgBKysrnD59GvHx8ShbtiyCgoLw4sWLIu8C1NXVzfHZUV7bb8ZWqlQpAP99jxbmeElzmJDRO0lKSkKpUqVyJFjAqySrdOnSSElJUSnPbV3lX3ni/wcPv3jxAgBynWeoUqVKKsvKiUwvX76My5cv5xlrXFwcKleujFmzZsHc3Bx+fn4IDQ1FaGgo5s6dC3Nzc3h7exfq1vMnT57Ay8sLgYGBEEJAJpOhVq1asLa2xo0bN3J9T171oKwDZUvH660brytbtqxUT3nR0tLCunXrsHbtWvj7++PUqVM4deoUvL290aJFC3h5eeX5pZ4XZcKoTKLfpDw/qampKuX6+vr5blcpMTERALB69eo811HWTb169bBjxw6sXLkSJ0+exI4dO7Bjxw4YGBhg4MCBGDdunFotiW/atm0bli1bJs2PZmxsDAsLC9SuXRtXrlxRGeTerVs3rFixAgEBAbCzs8OpU6eQkJAgtY69fky53ejy5jEp5VZf2dnZWLVqFXx8fKT1y5cvD0tLS1StWhV3795V+QwZGBjkev28+RkqTHy5vabutVqQc6yurl27wt/fHwEBAXBzc0NAQACys7NzPQ/btm1Te795fR66d++Oixcv4vDhw+jduzf8/f2ho6MjjaMtKvl9bnL7DnldYY6XNIcJGb0TQ0NDpKSkIDExMccPdFpaGlJTU1WaytWl/Iv2zTskcytT/rU4atSoHN1MudHV1cWQIUMwZMgQPH78GH///TcOHjyIoKAguLm54dixYzn+ys+PEALDhw/HnTt34ObmBicnJ9StWxf6+vqIiYnBzp071d7W68qWLQvgvy/VN+V2R11uDA0NMXbsWIwdOxYRERH4+++/sXfvXgQHB2P8+PEFjk/5o5vXZK7KBFnZslZQBgYG0NbWxpUrV9Q6D/Xq1cPChQuRnp6OS5cu4dSpU/Dz88PKlStRuXJl9O/fv0D7DwgIwNSpU6FQKDB16lQ0bNhQGgQ/depUXLlyRWV9U1NTmJub49ChQ5g6dSoCAgKgra2NTp06qRwTAGzYsAF2dnYFiud169evx8KFC9G8eXMMGzYM9evXlwarf/fdd7h79660rpGRER49eoSMjIwc9ZjXZ6iw8RX0Wi3oOVZHixYtULFiRZWEzMTERGq9Vu4XAI4ePZpnC7G6OnXqhOnTpyMgIABdu3bF8ePH0bJly/dqstqiPF4qfhxDRu9EObbizfFCAHDhwgUIIQrVFagcC6Hsdnndmz+IyukSlM3zb1q8eDFWr16N9PR0PHz4EPPnz8fx48cBvOo+7d27N9atWwdbW1tERUVJY6XUbVm5desWbt++jXbt2mH8+PFo1KiR9Fet8gdSqDltwOv09fVRu3Zt3LhxI0drU0JCAh48ePDWbYSHh2PWrFlSy6GpqSkGDBiALVu2oFatWggLC5O6N9RlZmaGUqVK5fnec+fOAYBa5z23OlYoFMjKysq1y+rSpUuYO3eudL39+eef8PLyghACenp6sLGxgYeHh9TtpuwyLoh9+/YBAObNmwcnJyeVOxLv3bsHIOf57Nq1K+Li4hASEoLAwEC0aNEC5cuXVzkmIPdrNC4uDtOnT8dff/2lVmza2tpYsWIF7O3tpWRMCJEjtoYNGyIrKyvX6U0K8hlSJ76CXqsFOcfqUibBN2/exMWLF3H58mV07NhRJeFTHmdu3yv379/HrFmzEBgYqNb+ypQpgzZt2iA0NBRHjx5FSkqK2neGFqbVtjCK8nip+DEho3fSs2dPAMD8+fNV5r+JjY3F7NmzAUDtL6nXtW3bFiYmJvjjjz9Unvf29OlTrFu3TmXd6tWro1mzZjh16lSOuXX+/PNPLFu2DKdPn4aenh709fWxZs0aLFq0SCWZSE9PR3R0NPT09KQfOR2dVw3IGRkZ+caq7DZ4c+B+XFycVAeZmZkFOXxJjx498PLlS8ydO1f6oRVCYP78+WptMz09HevXr8fy5ctVkoikpCTEx8ejYsWKb+32eJOenh46d+6MZ8+eqUyxAACnTp1CQEAAatasmWOsX26Udfz6uejRoweAV1M2vN6Sk5SUhGnTpmHNmjXSOKnLly9j06ZNOQaAK5Pq16dA0NXVVavOlF1UMTExKuV//vmnNE7rze04OztDR0dHmgusa9euKq+3a9cORkZGWLt2bY552ubMmYM//vhDrQS7VKlSyMrKyjHX1PLlyxEZGakSm/KzuWDBApVhAyEhITh69GiRx1eQa7Ug57gglPX+66+/QgiR4zx07doV2traWLhwocq8ZJmZmfDy8sL69etVbn55m+7duyMjIwPz5s2DoaEh2rZtq9b71P1ueVdFfbxUvNhlSe+kWbNmGDx4MHx8fNC1a1fpLsfjx48jOjoaw4YNQ7NmzQq8XQMDA0yZMgXu7u7o1asX2rVrB21tbRw+fFha5/UB5b/99hu++eYbjB07Fvb29qhbty4iIiJw4sQJmJiYYOrUqQCAihUrYtCgQfDx8YGzszMcHBwgk8lw+vRp3L17F6NGjZK6SytXrgwA2Lp1K+Lj4+Hq6iqVvU4519T58+fRv39/WFlZ4cWLFzh69CjS09NRunTpt471ysugQYMQGBgIX19fXLt2DRYWFrh8+TJu376t0gKTl8aNG6NDhw44dOgQevToAVtbW2RmZuLo0aN48eKFygObC8LDwwMXL17EmjVrcO7cOVhaWuLhw4cIDAyEoaEh5syZo1YrgLI+V6xYgZs3b2L06NGwtbWFq6srfH190blzZzg4OEBPTw9Hjx7FkydP4OLiIt0s8N133yEgIAATJ07EwYMHUbNmTURGRuLw4cOoWLEiBgwYIO2rUqVKuH//PiZOnIhWrVpJd8q9qWvXrti/fz9Gjx6Nzp07w8jICFevXkVoaCjKly+P58+f5/gRU86Fdfr0aWmA+euMjY3h7e2NiRMnokePHnByckKlSpUQGhqKq1evolGjRhgyZMhb66tr1664fPky+vXrh6+++gq6uro4e/Ysrl+/niM25QTN27ZtQ/fu3fHll1/i+fPnOHz4MMqUKYMXL15INw0URXwFuVYLco4LwtzcHLVr10Z4eDiqVq2a44+CWrVqwcPDAzNnzoSzszPatGmDsmXL4tSpU7h79y4cHR1zJHH5adWqFSpUqIDIyEj07NlT7XGSyut+5syZaNGiBUaPHq3+QRZAUR8vFS+2kNE7mzx5MubMmYOqVati7969CAgIgKmpKZYsWZLnbNbq6Ny5M5YvX45atWph3759OHToEDp16oQpU6YAgMrt8mZmZvDz80OfPn1w69Yt/PHHH7h16xa6deuGXbt2qXSfeXh4YNq0aTAyMsKePXuwY8cOGBoa5pjqoFmzZvjmm28QHx+PzZs3q4zPeZ1MJsPy5cvRs2dPPHr0CL6+vjh//jzs7e2xe/dutGzZEvfv31erBeRNenp6WL9+PYYPH46oqChpJn/lRLzqmD17Ntzd3ZGVlYXt27fDz88P1atXx4oVK/D1118XOCbg1bQmO3bswJAhQxAdHY1Nmzbh6tWr6N69O/z8/HJMCpuXTp064auvvsLDhw+xZcsWqZXn559/xuzZs/HFF1/A398fe/bsQYUKFTBjxgwpuQZe3WW2detWdOrUCdeuXYOPjw/OnTuHrl27YseOHSoJtIeHB+rWrYuDBw/m2/3WunVrLFiwADVq1MDevXuxZ88epKWlYcqUKVi7di2AV5OovknZEty2bdtc7/D86quvsGnTJtja2uL06dPYtGkTkpOTMWrUKGzYsCHPAfGv69+/P3755ReYmJhg586d2Lt3LwwNDTF//nz89ttvOWKbMmUKJk2aBODVwO6wsDB4eHigV69eAFQHjL9rfAW9VtU9xwWlTDC6dOmS6x8FgwcPxurVq1GvXj0cPnwY27dvh46ODiZPnozFixdLrVfq0NHRkabUKEhPQP/+/dGyZUtcu3YNvr6+0h3MxaEoj5eKl5YozOAWomKWlJSE5ORkVKpUKceX6u7du/HTTz9hwYIFKgOnieg/0dHR0NXVzfXmCk9PT/z555/4+++/36tB6B8iFxcXREVFITAwsMTGhtHHiS1k9F6KiIiAvb09fvrpJ5Xy1NRUbN68WWWSTiLKyd/fHzY2Njkm/nzw4AGOHDmCOnXqMBl7R0FBQbh06RJ69erFZIzeGVvI6L2UnZ2Nvn37IiwsDM2bN0fjxo2RmpqK48ePIzIyks9gI3qLp0+fokuXLkhJSUHbtm1Rs2ZNREdH4/Dhw0hPT8eaNWtga2ur6TA/SNOnT0dISAju3r0LY2NjHDx4sNDTvBApMSGj91ZiYiJ8fHxw8OBBPH78GLq6ulAoFBgwYAA6duyo6fCI3nv//vsvVq1ahZCQEERHR8PY2BjW1tZwc3OTppahgluzZo30YHQvLy9YWlpqOiT6CDAhIyIiItIwjiEjIiIi0rAP+n7X7OxsZGWxgY+IiIjef7q62nm+9kEnZFlZAnFx6j3Pj4iIiEiTKlYsk+dr7LIkIiIi0jAmZEREREQaxoSMiIiISMM+6DFk2tpa+fbHEhEREb1NSloGkhJSNRrDB52QyWQyWHv8oekwiIiI6AN2Yc5AJEGzCRm7LImIiIg0jAkZERERkYYxISMiIiLSMCZkRERERBrGhIyIiIhIw5iQEREREWkYEzIiIiIiDWNCRkRERKRhTMiIiIiINIwJGREREZGGMSEjIiIi0jAmZEREREQaxoSMiIiISMOYkBERERFpGBMyIiIiIg1jQkZERESkYTqaDoCIiIhIk/z8/LB9+04AQHp6Ou7cuY3ly9di0aJ50NLSgplZbUyY4AmZTIYzZ/6Gj88aAIBcXg/u7p7Q0tJ65xhKNCE7e/Ysxo0bhzp16gAAkpOTUa1aNYwfPx69evVCw4YNAQBpaWkwMDDAokWLULZs2ZIMkYiIiD4xPXv2xJdftgMAzJs3C507d4WPzxoMGzYSVlZNMWfODJw+fRLNmjXH8uWLsGTJapiYmGDz5o2Ii4vDZ5999s4xlHgLma2tLRYsWCAtu7u7IzAwEHXq1IGvr69UPm/ePOzatQtDhw4t6RCJiIjoExQefgMREXfh7u4JH581sLS0BgDY2rZAaOhZ6Ovrw8ysDpYuXYDHjyPRpUv3IknGAA2PIUtPT8ezZ89gbGysUi6EwJMnT3KUExERERWXP/7wwZAhwwG8ykWUXZEGBoZITk5CfHwcLl26gJEjf8DcuYuxY8cWPHjwb5Hsu8RbyEJCQuDq6ornz59DJpOhT58+sLOzw++//w5XV1fExcUhLS0NXbp0QY8ePUo6PCIiIvoEJSYm4sGD+7CyagoAkMn+a7N6+TIZRkZGMDYui3r1GqB8+QoAAAsLK/zzz23UqFHznfdf4i1ktra28PX1xebNm6Grq4tq1aoBgNRluXPnTlSpUgXly5eHjg7vOSAiIqLid+XKRTRt2lxarltXgYsXzwMAQkKCYWFhCYWiPiIi7iIuLg6ZmZm4fv0qTE1Ni2T/Guuy/OyzzzBnzhz8/PPPiI6Olsr19fUxd+5cLF++HOHh4ZoKj4iIiD4hDx78iypVqkrLo0ePw/r1q+HmNhgZGRlo3botPvvsM7i5fY8JE0Zj+PBv4eDgCDOzOkWyf402QdWpUweurq7w8fFRKa9QoQImTZqEKVOmYNu2bSrNhkRERERFrX//gSrLNWrUxNKlq3Os5+TUAU5OHYp8/1pCCFHkWy1B1h5/aDoEIiIi+oBdmDMQ0dGJxb6fihXL5Pkam56IiIiINIwJGREREZGGMSEjIiIi0jAmZEREREQaxoSMiIiISMOYkBERERFpWIHmIUtMTISvry/OnDmDmJgYLF68GMePH0e9evVgb29fXDESERERfdTUbiF79OgRunTpgg0bNsDIyAj3799Heno6bt26hZEjR+LkyZPFGScRERHRR0vtFrLp06ejYsWK2LBhA0qVKgVzc3MAwLx585CZmYnly5fDwcGh2AIlIiIi+lip3UIWEhICNzc3GBoaQktLS+U1FxcX3L59u8iDIyIiIvoUqJ2Q6enpIS0tLdfX4uLioKenV2RBEREREX1K1E7IHBwcsHDhQty/f18q09LSQlxcHFavXo1WrVoVR3xEREREHz21E7LJkydDT08Pzs7O6Nq1KwDgf//7H9q1a4fExERMmjSp2IIkIiIi+pipPai/XLly8PPzw549exAaGorKlSvDyMgI3bt3R69evWBkZFSccRIRERF9tNROyM6dO4cGDRrAxcUFLi4uKq8lJCQgICAAX331VZEHSERERPSxU7vLcuDAgbh7926ur127dg2enp5FFhQRERHRpyTfFrIxY8YgIiICACCEwMSJE1GqVKkc60VFRaFq1arFEyERERHRRy7fhGzQoEHYtWsXAOCff/6BqakpypUrp7KOTCaDsbEx+vbtW3xR5iE7OxsX5gws8f0SERHRxyMlLUPTIeSfkFlbW8Pa2lpaHjVqFKpXr17sQakrK0vg+fNETYdBRERE9E60hBCiKDYUFhaGxo0bF8Wm1JaRkYW4uJcluk8iIiKiwqhYsUyer6l9l2VUVBSmT5+Oc+fOIT09Hco8TgiB9PR0ZGdn4+bNm+8eLREREdEnRu27LL29vREcHAxnZ2fUrFkT9erVQ79+/VCzZk0IIbB48eLijJOIiIjoo6V2Qnb27Fm4u7vjf//7H3r16gVdXV14eHjAz88PdnZ2OHLkSHHGSURERPTRUjshS0lJQd26dQEAtWvXlronZTIZ+vfvj3PnzhVPhEREREQfObUTsipVquDhw4cAADMzMyQkJEjLpUuXxosXL4onQiIiIqKPnNoJWefOnTFz5kzs2bMHlSpVglwux8yZM3H27FmsXLkSpqamxRknERER0UdL7WkvMjMzMWPGDMTFxWH+/Pm4ePEiRo4cifj4eBgaGmLJkiVo0aJFccergtNeEBER0Yciv2kv3mkesqSkJNy7dw9mZmYwMjIq7GYKjQkZERERfSiKJCEbOHAgpk6ditq1a+d4LTw8HJ6envjrr78KH2UhiOxsaMnU7nUlKhJZ6amIjdf8YzaIiOjDUuiJYY8dO4asrCwAQGhoKAIDA3H37t0c6wUHB+PBgwfvGGbBaclkePBboxLfL33aaky5CoAJGRERFZ18E7KQkBD4+voCALS0tDBv3rw81x0+fHjRRkZERET0ici3yzI9PR3R0dEQQsDJyQlLly5F/fr1VdbR1taGkZGRRsaQAWALGZW4GlOuIjqaD7UnIqKCKXSXpZ6eHqpUqYLTp0/jr7/+gpmZGXR1dREZGYmlS5fi7t27kMvlGDFihMYSMiIiIqIPXb4j4pOTk9GvXz+4ubnh5MmT0NXVRUJCAvr164d9+/ahUqVKuHr1Kr7++mtERkaWVMxEREREH5V8E7LVq1fj/v37WLlyJYYMGQIA8PHxQXR0NH777TcsXboUfn5+UCgUWLp0aYkETERERPSxyTchO3z4MEaMGAEHBwfo6Lzq3Tx06BCMjY3RrVs3AK/GkPXt2xdBQUHFHy0RERHRRyjfhCwyMlJlEH9MTAzu3bsHGxsbyF6b/6tSpUp8liURERFRIeWbkOnr6yM1NVVaDg0NBYAcj0iKioqCsbFxMYRHRERE9PHLNyFr1KgRjh07Ji37+/tDW1sbjo6OKuv5+fmhYcOGxRMhERER0Ucu32kvvvvuOwwdOhRPnz5FdnY2goKC0KtXL1SuXBkAEBYWBl9fXwQHB2PlypUlEjARERHRxybfFjI7OzusWLECqampePr0KQYPHoypU6dKr48cORJHjhyBp6cnHBwcij1YIiIioo+R2g8Xz82VK1dQq1YtlC1btihjKhDO1E8ljTP1ExFRYRR6pv63sbCweJe3ExERERHe0mVJRERERMWPCRkRERGRhr1TlyXRpygjIwNeXr/gyZMnyMhIx6BBQ1GrlhmmT58GLS0tmJnVxoQJnpDJZNi0aQOOHj0MQ0ND9O8/EC1bfqnp8ImI6D2kkYRs9erVCA4Ohkwmg5aWFsaPH49Nmzbh+vXrMDExAQBkZWXh119/Rd26dTURIlGe/P39YWxsgl9+8UJ8fBwGD/4GdevKMWzYSFhZNcWcOTNw+vRJVKtWHUeOHMLq1RsAACNHDoG1dTPo6+tr9gCIiOi9U+IJ2Z07dxAYGIitW7dCS0sLN2/ehKenJxo0aAAPDw/Y29sDAE6ePIlFixbxoeX03unYsSOaNm0pLWtr6+DWrXBYWloDAGxtWyA09CwyMzNhaWmNUqVKAQCqVauBO3f+gbk57wwmIiJVJT6GrFy5cnj8+DF27dqFqKgo1K9fH7t27cqxXnx8PAwMDEo6PKK3MjQ0hIGBIV6+TMbPP3ti2LCREEJAS0sLAGBgYIjk5CTUrl0HV65cxMuXyYiPj8O1a2FITU3RcPRERPQ+KvEWsnLlymHFihXYtGkTli1bBn19fYwfPx4AMGfOHKxZswYymQyVKlWCh4dHSYdHpJaoqKf46ScP9OjxNdq374gVKxZLr718mQwjIyPUqmWKXr36wN19DKpVq44GDRqibFkTzQVNRETvrRJPyP79918YGRnh999/BwBcvXoVw4cPh4WFhUqXJdH7KiYmBhMmjMb48ZPQtGlzAEDdugpcvHgeVlZNERISDCurpnjx4gXi4uKwYsU6JCUlYfz472FmVlvD0RMR0fuoxBOyW7duYevWrVi5ciVKlSoFU1NTlClTBtra2iUdClGhrFy5EomJidiwYS02bFgLABg7diIWLZqLVauWoWbNWmjdui1kMhkeP47Ed98NhK6uDr7/fiyvcyIiytU7PTqpsFasWIGAgAAYGBhACIFhw4bh6NGj6NSpU4FbyPjoJCppfHQSEREVRn6PTtJIQlaUmJBRSWNCRkREhZFfQsaZ+omIiIg0jAkZERERkYYxISMiIiLSMCZkRERERBrGhIyIiIhIw5iQEREREWkYEzIiIiIiDWNCRkRERKRhTMiIiIiINIwJGREREZGGMSEjIiIi0jAmZEREREQaxoSMiIiISMOYkBERERFpGBMyIiIiIg1jQkZERESkYUzIiIiIiDRMSwghNB1EYYnsbGjJmFNSycpKT0VsfIamwyAiog9MxYpl8nxNpwTjKHKZWQJxzxM1HQYRERHRO2HzEhEREZGGMSEjIiIi0jAmZEREREQaxoSMiIiISMM+6LssiYiIiD4GbCEjIiIi0jAmZEREREQaxoSMiIiISMOYkBERERFpGBMyIiIiIg1jQkZERESkYR/ksyyzs7Mxbdo03Lp1C3p6evD29kbNmjU1HdZ74cqVK5g7dy58fX3x77//YvLkydDS0kLdunUxdepUyGQy7NixA9u2bYOOjg5GjhwJR0dHTYdd4jIyMvDTTz8hMjIS6enpGDlyJOrUqcP6ykVWVhZ+/vlnREREQFtbG7///juEEKyrfDx//hw9e/bE+vXroaOjw7rKQ/fu3VGmzKuHLVerVg0jRoxgXeVj1apVCAwMREZGBvr164fmzZuzvnLh5+eHPXv2AADS0tJw8+ZNbNmyBTNmzHi/60p8gA4dOiQ8PT2FEEJcunRJjBgxQsMRvR9Wr14tnJ2dRe/evYUQQri5uYmQkBAhhBC//PKLOHz4sHj27JlwdnYWaWlpIiEhQfr/p2bXrl3C29tbCCFEbGyscHBwYH3l4ciRI2Ly5MlCCCFCQkLEiBEjWFf5SE9PF6NGjRLt27cXd+7cYV3lITU1VXTr1k2ljHWVt5CQEOHm5iaysrJEUlKSWLx4MetLDdOmTRPbtm37IOrqg+yyvHDhAr788ksAQJMmTXDt2jUNR/R+qFGjBpYsWSItX79+Hc2bNwcA2NvbIzg4GGFhYbC0tISenh7KlCmDGjVqIDw8XFMha0zHjh0xduxYaVlbW5v1lQcnJyd4eXkBAB4/fowKFSqwrvIxa9YsuLi4oFKlSgD4OcxLeHg4UlJSMGTIEAwcOBCXL19mXeUjKCgIcrkc33//PUaMGIHWrVuzvt7i6tWruHPnDvr27ftB1NUHmZAlJSXByMhIWtbW1kZmZqYGI3o/dOjQATo6//VCCyGgpaUFADA0NERiYiKSkpKkLgJleVJSUonHqmmGhoYwMjJCUlISxowZg3HjxrG+8qGjowNPT094eXmhQ4cOrKs8+Pn5oVy5ctIfjAA/h3nR19fH0KFDsW7dOvz666+YOHEi6yofL168wLVr17Bo0SLWl5pWrVqF77//HsCH8Tn8IBMyIyMjJCcnS8vZ2dkqiQi9IpP9d3qTk5NhbGyco+6Sk5NVLshPyZMnTzBw4EB069YNXbp0YX29xaxZs3Do0CH88ssvSEtLk8pZV//ZvXs3goOD4erqips3b8LT0xOxsbHS66yr/5iamqJr167Q0tKCqakpTExM8Pz5c+l11pUqExMTtGrVCnp6ejAzM0OpUqWQmJgovc76UpWQkIB79+7B1tYWwIfxe/hBJmRWVlY4deoUAODy5cuQy+Uajuj91KBBA5w9exYAcOrUKTRt2hSNGzfGhQsXkJaWhsTERNy9e/eTrL+YmBgMGTIEHh4e+PrrrwGwvvLy559/YtWqVQCA0qVLQ0tLC+bm5qyrXGzevBmbNm2Cr68v6tevj1mzZsHe3p51lYtdu3Zh5syZAICoqCgkJSWhZcuWrKs8WFtb4/Tp0xBCICoqCikpKbCzs2N95eHcuXNo0aKFtPwhfL9/kA8XV95lefv2bQghMGPGDNSuXVvTYb0XHj16hAkTJmDHjh2IiIjAL7/8goyMDJiZmcHb2xva2trYsWMHtm/fDiEE3Nzc0KFDB02HXeK8vb0REBAAMzMzqex///sfvL29WV9vePnyJX788UfExMQgMzMTw4YNQ+3atXltvYWrqyumTZsGmUzGuspFeno6fvzxRzx+/BhaWlqYOHEiPvvsM9ZVPmbPno2zZ89CCIHx48ejWrVqrK88rF27Fjo6Ovj2228B4IP4PfwgEzIiIiKij8kH2WVJRERE9DFhQkZERESkYUzIiIiIiDSMCRkRERGRhjEhI6JPAu9fIqL3GRMyok+Eq6srFAqF9K9BgwawsbHBd999hzNnzhR4e0uWLIGlpaW03KZNG/z2229FGXKRePr0KYYOHYoXL14AeDU1jEKhwMGDB0s8FoVCgXXr1hX6/ZqMnYiKF6e3J/qEWFlZwdPTEwCQmZmJZ8+eYdu2bRg8eDDmzp0LZ2fnQm976dKlMDY2LqpQi0xwcDCCgoKk5UqVKmH79u2oVatWiceyfft2VKlSpcT3S0TvPyZkRJ8QY2NjNGnSRKWsY8eOGDRoEKZNm4Yvv/wSZcuWLdS2GzRoUAQRFj89Pb0cdVBSNLVfInr/scuS6BMnk8kwatQoJCYmqnSFPX/+HJMmTULz5s1haWmJESNG4OHDh3luR9ll+fLlS1haWkqPW1L6559/oFAopO7Rt21/yZIl6NmzJ2bMmIGmTZvCxcUFP/zwQ66teB06dMCsWbNylPv5+eHHH38EANjZ2WHJkiU5uv0mT56MMWPGYN26dbC3t0eTJk0wZswYJCUlYenSpWjRogVsbGzg7e2N7OzsQtcPoNplqTy+ffv2oUOHDmjUqBF69eqFixcv5rsNAIiMjMSwYcNgYWGBVq1aYcWKFSqvx8bG4ueff4a9vT0sLCwwcOBAXL16VaVeFAqFynM2ExISoFAo4OfnpxLf6/UPACdPnkTPnj1hYWEBOzs7/Pjjj4iLi3trzESUPyZkRITmzZtDW1sbly5dAgCkpqZi4MCBuHDhAn7++WfMnj0bMTExGDBgAOLj4/PdloGBAdq0aZNjnNOBAwdQsWJF2NjYqL39W7du4erVq1iyZAlGjBiBbt264Z9//sGtW7ekdcLCwnD//n1069YtRyytW7fGyJEjAbx6lErv3r1zjTkoKAhHjhyBl5cXPDw8cOTIEfTq1QtXrlzBzJkz0aNHD/j6+uLAgQPvXD+vu3//PhYvXozRo0djyZIlSEtLw9ixY5GZmZnv+xYsWIDGjRtj5cqVcHR0xMKFCxEYGAjg1QOS+/Xrh+DgYLi7u2PBggUQQmDAgAEq9aaON+s/MjISo0ePhpWVFVavXg1PT08cP378vRw7SPShYZclEUFbWxsmJiaIiYkB8OqB4hEREdi7d6/0nFg7Ozs4OjrC19cXo0ePznd7zs7OGDFiBB48eIAaNWoAAA4ePIivvvoKMplM7e1nZmbip59+QqNGjQAAGRkZKFeuHPbt2weFQgEA2Lt3L+RyOerVq5cjjnLlykn7b9iwIcqVK4dHjx7lWO/ly5dYvHgxKlWqBADw9/fHnTt3sHv3bhgZGcHe3h4BAQG4cuUKnJ2d37l+lJKTk7FhwwY0btwYAJCVlYVRo0YhPDwc5ubmeb6vZ8+e+OGHHwAAzZo1w6FDh3D27Fm0adMGfn5+ePDgAfbu3Ys6deoAAFq1aoWOHTti6dKlWLJkiVqxATnrPyAgAOnp6Rg+fLhUV4aGhoiMjFR7m0SUO7aQEVEOZ8+eRc2aNVGzZk1kZmYiMzMT+vr6sLa2RkhIyFvf36pVK5iYmEitZOHh4bh37x66dOlS4O0rEx4A0NXVRefOnbF//34ArxKYAwcO5No6VhBffPGFlGAAQPny5WFqagojIyOpzMTEBImJiQWOPz86Ojoqidfnn38OAEhJScn3fVZWVirbqFy5MhISEgAA586dQ506daRkDHg1bs7JyQmhoaFqx6b0ev2bm5tDT08PvXv3xqxZs6QkUPkAZyIqPLaQERHS0tIQHx+PypUrAwDi4uJw7949NGzYMMe66tydqKuriw4dOuDgwYMYPnw4AgICUL16daklSN3tGxgYwMDAQOX17t27w9fXF5cuXUJSUhJiY2OlRK+wDA0Nc5SVLl06z/XftX6U9PT0IJP993ex8v+vj1XLjb6+vsqyTCaT5llLSEhAhQoVcrynQoUKSE5OVjs2IGf9V69eHRs2bMDq1auxadMmrF+/HhUrVsTUqVPRrl27Am2biFQxISMinD9/HpmZmbC2tgYAlClTBvXq1YO3t3eOdfX09NTaprOzM7Zv345Hjx7h4MGD6Ny5s/Tau2zf3NwcdevWxaFDh5CcnAxbW1spkSwpRVE/xaVs2bK4d+9ejvLo6GiYmJgAALS0tACoTpb78uVLtbZvbW2NVatWISUlBWfOnMHatWsxduxYHD9+vMTPA9HHhF2WRJ84IQRWr14NExMTtG/fHsCrLrFHjx6hatWqaNSoERo1agRzc3Ns2LABJ06cUGu7zZo1w+eff461a9fi/v37Kq1Y77r9rl274tixYzhx4sRbuytfb4EqKkVRP8XF2toad+7cwd27d6Wy9PR0HD16VOrqVHbFPnv2TFrn/Pnzb932zp070bZtW2RkZKB06dJo06YNxo0bh6ysLERFRRXxkRB9WpiQEX1CEhIScPnyZVy+fBnnz5/H/v37MXjwYJw7dw5Tp06Vfqi//vprmJiYYMiQIThw4ACCg4Mxbtw4HDhwINfB87nR0tJCp06dsGPHDigUCpUxTe+6/W7duuHRo0dITEx8a1eZcrLaI0eO5DqgvzCKon6KS8+ePVGlShUMGzYM/v7+OH78OIYNG4aYmBiMGDECAGBjY4NSpUph+vTp+Pvvv7Fz507Mnz//ra17TZs2RXR0NMaOHYugoCAcP34cc+fORbVq1VC/fv2SODyijxYTMqJPyMWLF9G3b1/07dsX3377LebOnQtjY2Ns3boVnTp1ktYzMjLC5s2bYWZmhmnTpmHUqFF4/Pgxli9fDgcHB7X316VLF2RlZeWYO+xdt1+5cmUoFAo4OTnlOv7rdXZ2dmjVqhW8vLywfv16tWPPT1HVT3FQxmZhYYHffvsNEyZMgEwmw+bNm6XJe42NjbFw4ULExsbCzc0NW7ZswezZs3OM13uTqakpVq5cidjYWIwZMwbu7u4oX748fHx8oKurWxKHR/TR0hJ84i4RfWCePXuG1q1bY+3atWjRooWmwyEiemdMyIjog/HgwQP4+/vj6NGjyMrKgr+/vzRAnYjoQ8YuSyL6YAghsHHjRqSmpmLOnDlMxojoo8EWMiIiIiINYwsZERERkYYxISMiIiLSMCZkRERERBrGhIyIiIhIw5iQEREREWkYEzIiIiIiDfs/YpzHmzUvv34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098" name="Picture 2" descr="C:\Users\ALPESH\OneDrive\Desktop\Screenshot 2021-09-13 171438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9668"/>
            <a:ext cx="7408333" cy="370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83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433587C0-A363-463C-8E18-9A015D527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216189" y="136256"/>
            <a:ext cx="2781936" cy="556386"/>
          </a:xfrm>
          <a:prstGeom prst="rect">
            <a:avLst/>
          </a:prstGeom>
        </p:spPr>
      </p:pic>
      <p:pic>
        <p:nvPicPr>
          <p:cNvPr id="4" name="Picture 2" descr="Indian Institute of Management Indore - Wikipedia">
            <a:extLst>
              <a:ext uri="{FF2B5EF4-FFF2-40B4-BE49-F238E27FC236}">
                <a16:creationId xmlns:a16="http://schemas.microsoft.com/office/drawing/2014/main" xmlns="" id="{C5FAF861-6D8D-456E-B5CA-FC274067F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5" y="134944"/>
            <a:ext cx="1004629" cy="111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CF194992-EECD-449F-8766-1CC6763764E4}"/>
              </a:ext>
            </a:extLst>
          </p:cNvPr>
          <p:cNvGrpSpPr/>
          <p:nvPr/>
        </p:nvGrpSpPr>
        <p:grpSpPr>
          <a:xfrm>
            <a:off x="10804325" y="693954"/>
            <a:ext cx="1085406" cy="556386"/>
            <a:chOff x="10147990" y="571288"/>
            <a:chExt cx="1269488" cy="627852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xmlns="" id="{E754F965-4299-48B5-BB93-2A210B25F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0242466" y="832220"/>
              <a:ext cx="1175012" cy="36692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C255A60D-204C-4172-A1DD-DA334FC3CBA3}"/>
                </a:ext>
              </a:extLst>
            </p:cNvPr>
            <p:cNvSpPr txBox="1"/>
            <p:nvPr/>
          </p:nvSpPr>
          <p:spPr>
            <a:xfrm>
              <a:off x="10147990" y="571288"/>
              <a:ext cx="1192805" cy="312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Part of</a:t>
              </a:r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2F93997D-F05F-4840-841A-A7097A165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090076" y="6317805"/>
            <a:ext cx="2725194" cy="40681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D2B7FD5-ACC8-4F84-A314-62F1897A45AB}"/>
              </a:ext>
            </a:extLst>
          </p:cNvPr>
          <p:cNvGrpSpPr/>
          <p:nvPr/>
        </p:nvGrpSpPr>
        <p:grpSpPr>
          <a:xfrm>
            <a:off x="376730" y="6299850"/>
            <a:ext cx="10528875" cy="434026"/>
            <a:chOff x="376730" y="6299850"/>
            <a:chExt cx="10528875" cy="43402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E0807759-8A68-4647-A253-DECBA0A1CBBD}"/>
                </a:ext>
              </a:extLst>
            </p:cNvPr>
            <p:cNvCxnSpPr>
              <a:cxnSpLocks/>
            </p:cNvCxnSpPr>
            <p:nvPr/>
          </p:nvCxnSpPr>
          <p:spPr>
            <a:xfrm>
              <a:off x="3161712" y="6544331"/>
              <a:ext cx="58685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1BBBDAE9-A744-4A77-B4FC-9836A01A759D}"/>
                </a:ext>
              </a:extLst>
            </p:cNvPr>
            <p:cNvSpPr txBox="1"/>
            <p:nvPr/>
          </p:nvSpPr>
          <p:spPr>
            <a:xfrm>
              <a:off x="376730" y="6405832"/>
              <a:ext cx="28637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sz="1200" b="0" i="0" kern="1200" dirty="0">
                  <a:effectLst/>
                  <a:latin typeface="+mn-lt"/>
                  <a:ea typeface="+mn-ea"/>
                  <a:cs typeface="+mn-cs"/>
                </a:rPr>
                <a:t>© 2021 Jigsaw Academy Education Pvt Ltd.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A3068C16-41CB-4161-9366-B02C66382AC9}"/>
                </a:ext>
              </a:extLst>
            </p:cNvPr>
            <p:cNvCxnSpPr>
              <a:cxnSpLocks/>
            </p:cNvCxnSpPr>
            <p:nvPr/>
          </p:nvCxnSpPr>
          <p:spPr>
            <a:xfrm>
              <a:off x="10905605" y="6299850"/>
              <a:ext cx="0" cy="43402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41437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99305"/>
            <a:ext cx="9144000" cy="1655762"/>
          </a:xfrm>
        </p:spPr>
        <p:txBody>
          <a:bodyPr/>
          <a:lstStyle/>
          <a:p>
            <a:r>
              <a:rPr lang="en-IN" dirty="0" smtClean="0"/>
              <a:t>With these 12 most important and insightful findings of </a:t>
            </a:r>
            <a:r>
              <a:rPr lang="en-IN" dirty="0" err="1" smtClean="0"/>
              <a:t>Olist</a:t>
            </a:r>
            <a:r>
              <a:rPr lang="en-IN" dirty="0" smtClean="0"/>
              <a:t> Brazilian e-commerce, further action can be taken to work on weaknesses and improve the service.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237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433587C0-A363-463C-8E18-9A015D527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216189" y="136256"/>
            <a:ext cx="2781936" cy="556386"/>
          </a:xfrm>
          <a:prstGeom prst="rect">
            <a:avLst/>
          </a:prstGeom>
        </p:spPr>
      </p:pic>
      <p:pic>
        <p:nvPicPr>
          <p:cNvPr id="4" name="Picture 2" descr="Indian Institute of Management Indore - Wikipedia">
            <a:extLst>
              <a:ext uri="{FF2B5EF4-FFF2-40B4-BE49-F238E27FC236}">
                <a16:creationId xmlns:a16="http://schemas.microsoft.com/office/drawing/2014/main" xmlns="" id="{C5FAF861-6D8D-456E-B5CA-FC274067F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5" y="134944"/>
            <a:ext cx="1004629" cy="111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CF194992-EECD-449F-8766-1CC6763764E4}"/>
              </a:ext>
            </a:extLst>
          </p:cNvPr>
          <p:cNvGrpSpPr/>
          <p:nvPr/>
        </p:nvGrpSpPr>
        <p:grpSpPr>
          <a:xfrm>
            <a:off x="10804325" y="693954"/>
            <a:ext cx="1085406" cy="556386"/>
            <a:chOff x="10147990" y="571288"/>
            <a:chExt cx="1269488" cy="627852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xmlns="" id="{E754F965-4299-48B5-BB93-2A210B25F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0242466" y="832220"/>
              <a:ext cx="1175012" cy="36692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C255A60D-204C-4172-A1DD-DA334FC3CBA3}"/>
                </a:ext>
              </a:extLst>
            </p:cNvPr>
            <p:cNvSpPr txBox="1"/>
            <p:nvPr/>
          </p:nvSpPr>
          <p:spPr>
            <a:xfrm>
              <a:off x="10147990" y="571288"/>
              <a:ext cx="1192805" cy="312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Part of</a:t>
              </a:r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2F93997D-F05F-4840-841A-A7097A165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090076" y="6317805"/>
            <a:ext cx="2725194" cy="40681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D2B7FD5-ACC8-4F84-A314-62F1897A45AB}"/>
              </a:ext>
            </a:extLst>
          </p:cNvPr>
          <p:cNvGrpSpPr/>
          <p:nvPr/>
        </p:nvGrpSpPr>
        <p:grpSpPr>
          <a:xfrm>
            <a:off x="376730" y="6299850"/>
            <a:ext cx="10528875" cy="434026"/>
            <a:chOff x="376730" y="6299850"/>
            <a:chExt cx="10528875" cy="43402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E0807759-8A68-4647-A253-DECBA0A1CBBD}"/>
                </a:ext>
              </a:extLst>
            </p:cNvPr>
            <p:cNvCxnSpPr>
              <a:cxnSpLocks/>
            </p:cNvCxnSpPr>
            <p:nvPr/>
          </p:nvCxnSpPr>
          <p:spPr>
            <a:xfrm>
              <a:off x="3161712" y="6544331"/>
              <a:ext cx="58685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1BBBDAE9-A744-4A77-B4FC-9836A01A759D}"/>
                </a:ext>
              </a:extLst>
            </p:cNvPr>
            <p:cNvSpPr txBox="1"/>
            <p:nvPr/>
          </p:nvSpPr>
          <p:spPr>
            <a:xfrm>
              <a:off x="376730" y="6405832"/>
              <a:ext cx="28637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sz="1200" b="0" i="0" kern="1200" dirty="0">
                  <a:effectLst/>
                  <a:latin typeface="+mn-lt"/>
                  <a:ea typeface="+mn-ea"/>
                  <a:cs typeface="+mn-cs"/>
                </a:rPr>
                <a:t>© 2021 Jigsaw Academy Education Pvt Ltd.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A3068C16-41CB-4161-9366-B02C66382AC9}"/>
                </a:ext>
              </a:extLst>
            </p:cNvPr>
            <p:cNvCxnSpPr>
              <a:cxnSpLocks/>
            </p:cNvCxnSpPr>
            <p:nvPr/>
          </p:nvCxnSpPr>
          <p:spPr>
            <a:xfrm>
              <a:off x="10905605" y="6299850"/>
              <a:ext cx="0" cy="43402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5914216-1F96-454F-BFB6-083F857DD9B5}"/>
              </a:ext>
            </a:extLst>
          </p:cNvPr>
          <p:cNvSpPr txBox="1"/>
          <p:nvPr/>
        </p:nvSpPr>
        <p:spPr>
          <a:xfrm>
            <a:off x="4633674" y="832453"/>
            <a:ext cx="2086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31089067"/>
              </p:ext>
            </p:extLst>
          </p:nvPr>
        </p:nvGraphicFramePr>
        <p:xfrm>
          <a:off x="3373966" y="1667931"/>
          <a:ext cx="4813301" cy="2157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3371913" y="4278724"/>
            <a:ext cx="556805" cy="792586"/>
            <a:chOff x="0" y="1337344"/>
            <a:chExt cx="556805" cy="792586"/>
          </a:xfrm>
        </p:grpSpPr>
        <p:sp>
          <p:nvSpPr>
            <p:cNvPr id="17" name="Chevron 16"/>
            <p:cNvSpPr/>
            <p:nvPr/>
          </p:nvSpPr>
          <p:spPr>
            <a:xfrm rot="5400000">
              <a:off x="-116893" y="1456232"/>
              <a:ext cx="792586" cy="554810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Chevron 4"/>
            <p:cNvSpPr/>
            <p:nvPr/>
          </p:nvSpPr>
          <p:spPr>
            <a:xfrm>
              <a:off x="0" y="1650610"/>
              <a:ext cx="554810" cy="2377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500" dirty="0" smtClean="0"/>
                <a:t>5</a:t>
              </a:r>
              <a:r>
                <a:rPr lang="en-IN" sz="1500" kern="1200" dirty="0" smtClean="0"/>
                <a:t>.</a:t>
              </a:r>
              <a:endParaRPr lang="en-IN" sz="1500" kern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928718" y="3626405"/>
            <a:ext cx="4258490" cy="515181"/>
            <a:chOff x="522632" y="1424993"/>
            <a:chExt cx="4258490" cy="515181"/>
          </a:xfrm>
        </p:grpSpPr>
        <p:sp>
          <p:nvSpPr>
            <p:cNvPr id="20" name="Round Same Side Corner Rectangle 19"/>
            <p:cNvSpPr/>
            <p:nvPr/>
          </p:nvSpPr>
          <p:spPr>
            <a:xfrm rot="5400000">
              <a:off x="2394286" y="-446661"/>
              <a:ext cx="515181" cy="4258490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ound Same Side Corner Rectangle 4"/>
            <p:cNvSpPr/>
            <p:nvPr/>
          </p:nvSpPr>
          <p:spPr>
            <a:xfrm>
              <a:off x="541491" y="1424993"/>
              <a:ext cx="4233341" cy="4648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1430" rIns="11430" bIns="11430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IN" sz="1800" kern="1200" dirty="0" smtClean="0"/>
                <a:t>Exploratory Data Analysis(EDA)</a:t>
              </a:r>
              <a:endParaRPr lang="en-IN" sz="1800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73908" y="3649989"/>
            <a:ext cx="561097" cy="792586"/>
            <a:chOff x="1995" y="1134270"/>
            <a:chExt cx="561097" cy="792586"/>
          </a:xfrm>
        </p:grpSpPr>
        <p:sp>
          <p:nvSpPr>
            <p:cNvPr id="23" name="Chevron 22"/>
            <p:cNvSpPr/>
            <p:nvPr/>
          </p:nvSpPr>
          <p:spPr>
            <a:xfrm rot="5400000">
              <a:off x="-110606" y="1253158"/>
              <a:ext cx="792586" cy="554810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Chevron 4"/>
            <p:cNvSpPr/>
            <p:nvPr/>
          </p:nvSpPr>
          <p:spPr>
            <a:xfrm>
              <a:off x="1995" y="1580929"/>
              <a:ext cx="554810" cy="2377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500" dirty="0"/>
                <a:t>4</a:t>
              </a:r>
              <a:r>
                <a:rPr lang="en-IN" sz="1500" kern="1200" dirty="0" smtClean="0"/>
                <a:t>.</a:t>
              </a:r>
              <a:endParaRPr lang="en-IN" sz="1500" kern="1200" dirty="0"/>
            </a:p>
          </p:txBody>
        </p:sp>
      </p:grpSp>
      <p:sp>
        <p:nvSpPr>
          <p:cNvPr id="25" name="Round Same Side Corner Rectangle 4"/>
          <p:cNvSpPr/>
          <p:nvPr/>
        </p:nvSpPr>
        <p:spPr>
          <a:xfrm>
            <a:off x="3947578" y="4210134"/>
            <a:ext cx="4233341" cy="46488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1430" rIns="11430" bIns="11430" numCol="1" spcCol="1270" anchor="ctr" anchorCtr="0">
            <a:noAutofit/>
          </a:bodyPr>
          <a:lstStyle/>
          <a:p>
            <a:pPr marL="0" lvl="1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IN" sz="1800" kern="12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3922430" y="4246376"/>
            <a:ext cx="4284262" cy="515181"/>
            <a:chOff x="528919" y="1277328"/>
            <a:chExt cx="4284262" cy="515181"/>
          </a:xfrm>
        </p:grpSpPr>
        <p:sp>
          <p:nvSpPr>
            <p:cNvPr id="27" name="Round Same Side Corner Rectangle 26"/>
            <p:cNvSpPr/>
            <p:nvPr/>
          </p:nvSpPr>
          <p:spPr>
            <a:xfrm rot="5400000">
              <a:off x="2426345" y="-594326"/>
              <a:ext cx="515181" cy="4258490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ound Same Side Corner Rectangle 4"/>
            <p:cNvSpPr/>
            <p:nvPr/>
          </p:nvSpPr>
          <p:spPr>
            <a:xfrm>
              <a:off x="528919" y="1277328"/>
              <a:ext cx="4233341" cy="4648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1430" rIns="11430" bIns="11430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IN" sz="1800" kern="1200" dirty="0" smtClean="0"/>
                <a:t>Conclusion</a:t>
              </a:r>
              <a:endParaRPr lang="en-IN" sz="1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746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433587C0-A363-463C-8E18-9A015D527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216189" y="136256"/>
            <a:ext cx="2781936" cy="556386"/>
          </a:xfrm>
          <a:prstGeom prst="rect">
            <a:avLst/>
          </a:prstGeom>
        </p:spPr>
      </p:pic>
      <p:pic>
        <p:nvPicPr>
          <p:cNvPr id="4" name="Picture 2" descr="Indian Institute of Management Indore - Wikipedia">
            <a:extLst>
              <a:ext uri="{FF2B5EF4-FFF2-40B4-BE49-F238E27FC236}">
                <a16:creationId xmlns:a16="http://schemas.microsoft.com/office/drawing/2014/main" xmlns="" id="{C5FAF861-6D8D-456E-B5CA-FC274067F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5" y="134944"/>
            <a:ext cx="1004629" cy="111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CF194992-EECD-449F-8766-1CC6763764E4}"/>
              </a:ext>
            </a:extLst>
          </p:cNvPr>
          <p:cNvGrpSpPr/>
          <p:nvPr/>
        </p:nvGrpSpPr>
        <p:grpSpPr>
          <a:xfrm>
            <a:off x="10804325" y="693954"/>
            <a:ext cx="1085406" cy="556386"/>
            <a:chOff x="10147990" y="571288"/>
            <a:chExt cx="1269488" cy="627852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xmlns="" id="{E754F965-4299-48B5-BB93-2A210B25F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0242466" y="832220"/>
              <a:ext cx="1175012" cy="36692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C255A60D-204C-4172-A1DD-DA334FC3CBA3}"/>
                </a:ext>
              </a:extLst>
            </p:cNvPr>
            <p:cNvSpPr txBox="1"/>
            <p:nvPr/>
          </p:nvSpPr>
          <p:spPr>
            <a:xfrm>
              <a:off x="10147990" y="571288"/>
              <a:ext cx="1192805" cy="312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Part of</a:t>
              </a:r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2F93997D-F05F-4840-841A-A7097A165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090076" y="6317805"/>
            <a:ext cx="2725194" cy="40681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D2B7FD5-ACC8-4F84-A314-62F1897A45AB}"/>
              </a:ext>
            </a:extLst>
          </p:cNvPr>
          <p:cNvGrpSpPr/>
          <p:nvPr/>
        </p:nvGrpSpPr>
        <p:grpSpPr>
          <a:xfrm>
            <a:off x="376730" y="6299850"/>
            <a:ext cx="10528875" cy="434026"/>
            <a:chOff x="376730" y="6299850"/>
            <a:chExt cx="10528875" cy="43402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E0807759-8A68-4647-A253-DECBA0A1CBBD}"/>
                </a:ext>
              </a:extLst>
            </p:cNvPr>
            <p:cNvCxnSpPr>
              <a:cxnSpLocks/>
            </p:cNvCxnSpPr>
            <p:nvPr/>
          </p:nvCxnSpPr>
          <p:spPr>
            <a:xfrm>
              <a:off x="3161712" y="6544331"/>
              <a:ext cx="58685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1BBBDAE9-A744-4A77-B4FC-9836A01A759D}"/>
                </a:ext>
              </a:extLst>
            </p:cNvPr>
            <p:cNvSpPr txBox="1"/>
            <p:nvPr/>
          </p:nvSpPr>
          <p:spPr>
            <a:xfrm>
              <a:off x="376730" y="6405832"/>
              <a:ext cx="28637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sz="1200" b="0" i="0" kern="1200" dirty="0">
                  <a:effectLst/>
                  <a:latin typeface="+mn-lt"/>
                  <a:ea typeface="+mn-ea"/>
                  <a:cs typeface="+mn-cs"/>
                </a:rPr>
                <a:t>© 2021 Jigsaw Academy Education Pvt Ltd.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A3068C16-41CB-4161-9366-B02C66382AC9}"/>
                </a:ext>
              </a:extLst>
            </p:cNvPr>
            <p:cNvCxnSpPr>
              <a:cxnSpLocks/>
            </p:cNvCxnSpPr>
            <p:nvPr/>
          </p:nvCxnSpPr>
          <p:spPr>
            <a:xfrm>
              <a:off x="10905605" y="6299850"/>
              <a:ext cx="0" cy="43402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5914216-1F96-454F-BFB6-083F857DD9B5}"/>
              </a:ext>
            </a:extLst>
          </p:cNvPr>
          <p:cNvSpPr txBox="1"/>
          <p:nvPr/>
        </p:nvSpPr>
        <p:spPr>
          <a:xfrm>
            <a:off x="4633674" y="832453"/>
            <a:ext cx="2086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ound Same Side Corner Rectangle 4"/>
          <p:cNvSpPr/>
          <p:nvPr/>
        </p:nvSpPr>
        <p:spPr>
          <a:xfrm>
            <a:off x="3947578" y="4210134"/>
            <a:ext cx="4233341" cy="46488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1430" rIns="11430" bIns="11430" numCol="1" spcCol="1270" anchor="ctr" anchorCtr="0">
            <a:noAutofit/>
          </a:bodyPr>
          <a:lstStyle/>
          <a:p>
            <a:pPr marL="0" lvl="1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IN" sz="1800" kern="1200" dirty="0"/>
          </a:p>
        </p:txBody>
      </p:sp>
      <p:sp>
        <p:nvSpPr>
          <p:cNvPr id="15" name="Subtitle 14"/>
          <p:cNvSpPr>
            <a:spLocks noGrp="1"/>
          </p:cNvSpPr>
          <p:nvPr>
            <p:ph type="subTitle" idx="1"/>
          </p:nvPr>
        </p:nvSpPr>
        <p:spPr>
          <a:xfrm>
            <a:off x="1198504" y="1665051"/>
            <a:ext cx="9144000" cy="4388616"/>
          </a:xfrm>
        </p:spPr>
        <p:txBody>
          <a:bodyPr/>
          <a:lstStyle/>
          <a:p>
            <a:pPr algn="l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Welcome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!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analysis which is presented in upcoming slides is done in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Jupyter notebook is a part of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IIM Indore’s IPBA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program BYOP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projects.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We 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have used Brazilian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e-commerce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public dataset of orders made at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Olist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Store.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dataset has information of 100k orders from 2016 to 2018 made at multiple marketplaces in Brazil.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features allows viewing an order from multiple dimensions: from order status, price, payment and freight performance to customer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location and product attributes.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049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433587C0-A363-463C-8E18-9A015D527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216189" y="136256"/>
            <a:ext cx="2781936" cy="556386"/>
          </a:xfrm>
          <a:prstGeom prst="rect">
            <a:avLst/>
          </a:prstGeom>
        </p:spPr>
      </p:pic>
      <p:pic>
        <p:nvPicPr>
          <p:cNvPr id="4" name="Picture 2" descr="Indian Institute of Management Indore - Wikipedia">
            <a:extLst>
              <a:ext uri="{FF2B5EF4-FFF2-40B4-BE49-F238E27FC236}">
                <a16:creationId xmlns:a16="http://schemas.microsoft.com/office/drawing/2014/main" xmlns="" id="{C5FAF861-6D8D-456E-B5CA-FC274067F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5" y="134944"/>
            <a:ext cx="1004629" cy="111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CF194992-EECD-449F-8766-1CC6763764E4}"/>
              </a:ext>
            </a:extLst>
          </p:cNvPr>
          <p:cNvGrpSpPr/>
          <p:nvPr/>
        </p:nvGrpSpPr>
        <p:grpSpPr>
          <a:xfrm>
            <a:off x="10804325" y="693954"/>
            <a:ext cx="1085406" cy="556386"/>
            <a:chOff x="10147990" y="571288"/>
            <a:chExt cx="1269488" cy="627852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xmlns="" id="{E754F965-4299-48B5-BB93-2A210B25F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0242466" y="832220"/>
              <a:ext cx="1175012" cy="36692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C255A60D-204C-4172-A1DD-DA334FC3CBA3}"/>
                </a:ext>
              </a:extLst>
            </p:cNvPr>
            <p:cNvSpPr txBox="1"/>
            <p:nvPr/>
          </p:nvSpPr>
          <p:spPr>
            <a:xfrm>
              <a:off x="10147990" y="571288"/>
              <a:ext cx="1192805" cy="312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Part of</a:t>
              </a:r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2F93997D-F05F-4840-841A-A7097A165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090076" y="6317805"/>
            <a:ext cx="2725194" cy="40681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D2B7FD5-ACC8-4F84-A314-62F1897A45AB}"/>
              </a:ext>
            </a:extLst>
          </p:cNvPr>
          <p:cNvGrpSpPr/>
          <p:nvPr/>
        </p:nvGrpSpPr>
        <p:grpSpPr>
          <a:xfrm>
            <a:off x="376730" y="6299850"/>
            <a:ext cx="10528875" cy="434026"/>
            <a:chOff x="376730" y="6299850"/>
            <a:chExt cx="10528875" cy="43402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E0807759-8A68-4647-A253-DECBA0A1CBBD}"/>
                </a:ext>
              </a:extLst>
            </p:cNvPr>
            <p:cNvCxnSpPr>
              <a:cxnSpLocks/>
            </p:cNvCxnSpPr>
            <p:nvPr/>
          </p:nvCxnSpPr>
          <p:spPr>
            <a:xfrm>
              <a:off x="3161712" y="6544331"/>
              <a:ext cx="58685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1BBBDAE9-A744-4A77-B4FC-9836A01A759D}"/>
                </a:ext>
              </a:extLst>
            </p:cNvPr>
            <p:cNvSpPr txBox="1"/>
            <p:nvPr/>
          </p:nvSpPr>
          <p:spPr>
            <a:xfrm>
              <a:off x="376730" y="6405832"/>
              <a:ext cx="28637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sz="1200" b="0" i="0" kern="1200" dirty="0">
                  <a:effectLst/>
                  <a:latin typeface="+mn-lt"/>
                  <a:ea typeface="+mn-ea"/>
                  <a:cs typeface="+mn-cs"/>
                </a:rPr>
                <a:t>© 2021 Jigsaw Academy Education Pvt Ltd.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A3068C16-41CB-4161-9366-B02C66382AC9}"/>
                </a:ext>
              </a:extLst>
            </p:cNvPr>
            <p:cNvCxnSpPr>
              <a:cxnSpLocks/>
            </p:cNvCxnSpPr>
            <p:nvPr/>
          </p:nvCxnSpPr>
          <p:spPr>
            <a:xfrm>
              <a:off x="10905605" y="6299850"/>
              <a:ext cx="0" cy="43402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5914216-1F96-454F-BFB6-083F857DD9B5}"/>
              </a:ext>
            </a:extLst>
          </p:cNvPr>
          <p:cNvSpPr txBox="1"/>
          <p:nvPr/>
        </p:nvSpPr>
        <p:spPr>
          <a:xfrm>
            <a:off x="3312873" y="832453"/>
            <a:ext cx="4705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ound Same Side Corner Rectangle 4"/>
          <p:cNvSpPr/>
          <p:nvPr/>
        </p:nvSpPr>
        <p:spPr>
          <a:xfrm>
            <a:off x="3947578" y="4210134"/>
            <a:ext cx="4233341" cy="46488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1430" rIns="11430" bIns="11430" numCol="1" spcCol="1270" anchor="ctr" anchorCtr="0">
            <a:noAutofit/>
          </a:bodyPr>
          <a:lstStyle/>
          <a:p>
            <a:pPr marL="0" lvl="1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IN" sz="1800" kern="1200" dirty="0"/>
          </a:p>
        </p:txBody>
      </p:sp>
      <p:sp>
        <p:nvSpPr>
          <p:cNvPr id="15" name="Subtitle 14"/>
          <p:cNvSpPr>
            <a:spLocks noGrp="1"/>
          </p:cNvSpPr>
          <p:nvPr>
            <p:ph type="body" idx="1"/>
          </p:nvPr>
        </p:nvSpPr>
        <p:spPr>
          <a:xfrm>
            <a:off x="831850" y="1478784"/>
            <a:ext cx="10515600" cy="461086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this </a:t>
            </a:r>
            <a:r>
              <a:rPr lang="en-IN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we 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have tried to find-out some insights from the e-commerce dataset:</a:t>
            </a:r>
          </a:p>
          <a:p>
            <a:pPr algn="l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How 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e-commerce 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 evolved over time in Brazil?</a:t>
            </a:r>
          </a:p>
          <a:p>
            <a:pPr algn="l"/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Highest Monthly sales over 3 years?</a:t>
            </a:r>
          </a:p>
          <a:p>
            <a:pPr algn="l"/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On what days of week 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Brazilians 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customers tend to do online shopping?</a:t>
            </a:r>
          </a:p>
          <a:p>
            <a:pPr algn="l"/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Which are top 10 categories?</a:t>
            </a:r>
          </a:p>
          <a:p>
            <a:pPr algn="l"/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is average price of top 10 categories?</a:t>
            </a:r>
          </a:p>
          <a:p>
            <a:pPr algn="l"/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many payment methods are available? and which one is the most popular?</a:t>
            </a:r>
          </a:p>
          <a:p>
            <a:pPr algn="l"/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Payment methods </a:t>
            </a:r>
            <a:r>
              <a:rPr lang="en-I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instalments?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customers are distributed over the states?</a:t>
            </a:r>
          </a:p>
          <a:p>
            <a:pPr algn="l"/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Which state has longest and shortest delivery time?</a:t>
            </a:r>
          </a:p>
          <a:p>
            <a:pPr algn="l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10. 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Highest sales for the year 2016, 2017, 2018?</a:t>
            </a:r>
          </a:p>
          <a:p>
            <a:pPr algn="l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11. 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Which customer city has the highest and lowest shipping Values?</a:t>
            </a:r>
          </a:p>
          <a:p>
            <a:pPr algn="l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12. 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Product category with the highest number of payment 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instalments?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76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433587C0-A363-463C-8E18-9A015D527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216189" y="136256"/>
            <a:ext cx="2781936" cy="556386"/>
          </a:xfrm>
          <a:prstGeom prst="rect">
            <a:avLst/>
          </a:prstGeom>
        </p:spPr>
      </p:pic>
      <p:pic>
        <p:nvPicPr>
          <p:cNvPr id="4" name="Picture 2" descr="Indian Institute of Management Indore - Wikipedia">
            <a:extLst>
              <a:ext uri="{FF2B5EF4-FFF2-40B4-BE49-F238E27FC236}">
                <a16:creationId xmlns:a16="http://schemas.microsoft.com/office/drawing/2014/main" xmlns="" id="{C5FAF861-6D8D-456E-B5CA-FC274067F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5" y="134944"/>
            <a:ext cx="1004629" cy="111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CF194992-EECD-449F-8766-1CC6763764E4}"/>
              </a:ext>
            </a:extLst>
          </p:cNvPr>
          <p:cNvGrpSpPr/>
          <p:nvPr/>
        </p:nvGrpSpPr>
        <p:grpSpPr>
          <a:xfrm>
            <a:off x="10804325" y="693954"/>
            <a:ext cx="1085406" cy="556386"/>
            <a:chOff x="10147990" y="571288"/>
            <a:chExt cx="1269488" cy="627852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xmlns="" id="{E754F965-4299-48B5-BB93-2A210B25F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0242466" y="832220"/>
              <a:ext cx="1175012" cy="36692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C255A60D-204C-4172-A1DD-DA334FC3CBA3}"/>
                </a:ext>
              </a:extLst>
            </p:cNvPr>
            <p:cNvSpPr txBox="1"/>
            <p:nvPr/>
          </p:nvSpPr>
          <p:spPr>
            <a:xfrm>
              <a:off x="10147990" y="571288"/>
              <a:ext cx="1192805" cy="312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Part of</a:t>
              </a:r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2F93997D-F05F-4840-841A-A7097A165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090076" y="6317805"/>
            <a:ext cx="2725194" cy="40681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D2B7FD5-ACC8-4F84-A314-62F1897A45AB}"/>
              </a:ext>
            </a:extLst>
          </p:cNvPr>
          <p:cNvGrpSpPr/>
          <p:nvPr/>
        </p:nvGrpSpPr>
        <p:grpSpPr>
          <a:xfrm>
            <a:off x="376730" y="6299850"/>
            <a:ext cx="10528875" cy="434026"/>
            <a:chOff x="376730" y="6299850"/>
            <a:chExt cx="10528875" cy="43402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E0807759-8A68-4647-A253-DECBA0A1CBBD}"/>
                </a:ext>
              </a:extLst>
            </p:cNvPr>
            <p:cNvCxnSpPr>
              <a:cxnSpLocks/>
            </p:cNvCxnSpPr>
            <p:nvPr/>
          </p:nvCxnSpPr>
          <p:spPr>
            <a:xfrm>
              <a:off x="3161712" y="6544331"/>
              <a:ext cx="58685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1BBBDAE9-A744-4A77-B4FC-9836A01A759D}"/>
                </a:ext>
              </a:extLst>
            </p:cNvPr>
            <p:cNvSpPr txBox="1"/>
            <p:nvPr/>
          </p:nvSpPr>
          <p:spPr>
            <a:xfrm>
              <a:off x="376730" y="6405832"/>
              <a:ext cx="28637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sz="1200" b="0" i="0" kern="1200" dirty="0">
                  <a:effectLst/>
                  <a:latin typeface="+mn-lt"/>
                  <a:ea typeface="+mn-ea"/>
                  <a:cs typeface="+mn-cs"/>
                </a:rPr>
                <a:t>© 2021 Jigsaw Academy Education Pvt Ltd.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A3068C16-41CB-4161-9366-B02C66382AC9}"/>
                </a:ext>
              </a:extLst>
            </p:cNvPr>
            <p:cNvCxnSpPr>
              <a:cxnSpLocks/>
            </p:cNvCxnSpPr>
            <p:nvPr/>
          </p:nvCxnSpPr>
          <p:spPr>
            <a:xfrm>
              <a:off x="10905605" y="6299850"/>
              <a:ext cx="0" cy="43402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5914216-1F96-454F-BFB6-083F857DD9B5}"/>
              </a:ext>
            </a:extLst>
          </p:cNvPr>
          <p:cNvSpPr txBox="1"/>
          <p:nvPr/>
        </p:nvSpPr>
        <p:spPr>
          <a:xfrm>
            <a:off x="2415406" y="764596"/>
            <a:ext cx="6483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ound Same Side Corner Rectangle 4"/>
          <p:cNvSpPr/>
          <p:nvPr/>
        </p:nvSpPr>
        <p:spPr>
          <a:xfrm>
            <a:off x="3947578" y="4210134"/>
            <a:ext cx="4233341" cy="46488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1430" rIns="11430" bIns="11430" numCol="1" spcCol="1270" anchor="ctr" anchorCtr="0">
            <a:noAutofit/>
          </a:bodyPr>
          <a:lstStyle/>
          <a:p>
            <a:pPr marL="0" lvl="1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IN" sz="1800" kern="1200" dirty="0"/>
          </a:p>
        </p:txBody>
      </p:sp>
      <p:sp>
        <p:nvSpPr>
          <p:cNvPr id="15" name="Subtitle 14"/>
          <p:cNvSpPr>
            <a:spLocks noGrp="1"/>
          </p:cNvSpPr>
          <p:nvPr>
            <p:ph type="body" idx="1"/>
          </p:nvPr>
        </p:nvSpPr>
        <p:spPr>
          <a:xfrm>
            <a:off x="831850" y="1478784"/>
            <a:ext cx="10515600" cy="4610867"/>
          </a:xfrm>
        </p:spPr>
        <p:txBody>
          <a:bodyPr>
            <a:normAutofit/>
          </a:bodyPr>
          <a:lstStyle/>
          <a:p>
            <a:pPr algn="l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are 8 datasets(in CSV format) with different attributes which are helpful for drawing some useful insights.</a:t>
            </a:r>
          </a:p>
          <a:p>
            <a:pPr marL="457200" indent="-457200" algn="l">
              <a:buAutoNum type="arabicPeriod"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Customers Dataset</a:t>
            </a:r>
          </a:p>
          <a:p>
            <a:pPr marL="457200" indent="-457200" algn="l">
              <a:buAutoNum type="arabicPeriod"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Order Dataset</a:t>
            </a:r>
          </a:p>
          <a:p>
            <a:pPr marL="457200" indent="-457200" algn="l">
              <a:buAutoNum type="arabicPeriod"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Order Payment Dataset</a:t>
            </a:r>
          </a:p>
          <a:p>
            <a:pPr marL="457200" indent="-457200" algn="l">
              <a:buAutoNum type="arabicPeriod"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Seller’s Dataset</a:t>
            </a:r>
          </a:p>
          <a:p>
            <a:pPr marL="457200" indent="-457200" algn="l">
              <a:buAutoNum type="arabicPeriod"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Product Category Dataset</a:t>
            </a:r>
          </a:p>
          <a:p>
            <a:pPr marL="457200" indent="-457200" algn="l">
              <a:buAutoNum type="arabicPeriod"/>
            </a:pPr>
            <a:r>
              <a:rPr lang="en-IN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Geolocation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Dataset</a:t>
            </a:r>
          </a:p>
          <a:p>
            <a:pPr marL="457200" indent="-457200" algn="l">
              <a:buAutoNum type="arabicPeriod"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Order items dataset</a:t>
            </a:r>
          </a:p>
          <a:p>
            <a:pPr marL="457200" indent="-457200" algn="l">
              <a:buAutoNum type="arabicPeriod"/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Products Dataset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772C212-ED0A-4023-9B3C-578D435FFF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626" y="1972733"/>
            <a:ext cx="6763643" cy="41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433587C0-A363-463C-8E18-9A015D527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216189" y="136256"/>
            <a:ext cx="2781936" cy="556386"/>
          </a:xfrm>
          <a:prstGeom prst="rect">
            <a:avLst/>
          </a:prstGeom>
        </p:spPr>
      </p:pic>
      <p:pic>
        <p:nvPicPr>
          <p:cNvPr id="4" name="Picture 2" descr="Indian Institute of Management Indore - Wikipedia">
            <a:extLst>
              <a:ext uri="{FF2B5EF4-FFF2-40B4-BE49-F238E27FC236}">
                <a16:creationId xmlns:a16="http://schemas.microsoft.com/office/drawing/2014/main" xmlns="" id="{C5FAF861-6D8D-456E-B5CA-FC274067F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5" y="134944"/>
            <a:ext cx="1004629" cy="111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CF194992-EECD-449F-8766-1CC6763764E4}"/>
              </a:ext>
            </a:extLst>
          </p:cNvPr>
          <p:cNvGrpSpPr/>
          <p:nvPr/>
        </p:nvGrpSpPr>
        <p:grpSpPr>
          <a:xfrm>
            <a:off x="10804325" y="693954"/>
            <a:ext cx="1085406" cy="556386"/>
            <a:chOff x="10147990" y="571288"/>
            <a:chExt cx="1269488" cy="627852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xmlns="" id="{E754F965-4299-48B5-BB93-2A210B25F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0242466" y="832220"/>
              <a:ext cx="1175012" cy="36692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C255A60D-204C-4172-A1DD-DA334FC3CBA3}"/>
                </a:ext>
              </a:extLst>
            </p:cNvPr>
            <p:cNvSpPr txBox="1"/>
            <p:nvPr/>
          </p:nvSpPr>
          <p:spPr>
            <a:xfrm>
              <a:off x="10147990" y="571288"/>
              <a:ext cx="1192805" cy="312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Part of</a:t>
              </a:r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2F93997D-F05F-4840-841A-A7097A165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090076" y="6317805"/>
            <a:ext cx="2725194" cy="40681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D2B7FD5-ACC8-4F84-A314-62F1897A45AB}"/>
              </a:ext>
            </a:extLst>
          </p:cNvPr>
          <p:cNvGrpSpPr/>
          <p:nvPr/>
        </p:nvGrpSpPr>
        <p:grpSpPr>
          <a:xfrm>
            <a:off x="376730" y="6299850"/>
            <a:ext cx="10528875" cy="434026"/>
            <a:chOff x="376730" y="6299850"/>
            <a:chExt cx="10528875" cy="43402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E0807759-8A68-4647-A253-DECBA0A1CBBD}"/>
                </a:ext>
              </a:extLst>
            </p:cNvPr>
            <p:cNvCxnSpPr>
              <a:cxnSpLocks/>
            </p:cNvCxnSpPr>
            <p:nvPr/>
          </p:nvCxnSpPr>
          <p:spPr>
            <a:xfrm>
              <a:off x="3161712" y="6544331"/>
              <a:ext cx="58685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1BBBDAE9-A744-4A77-B4FC-9836A01A759D}"/>
                </a:ext>
              </a:extLst>
            </p:cNvPr>
            <p:cNvSpPr txBox="1"/>
            <p:nvPr/>
          </p:nvSpPr>
          <p:spPr>
            <a:xfrm>
              <a:off x="376730" y="6405832"/>
              <a:ext cx="28637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sz="1200" b="0" i="0" kern="1200" dirty="0">
                  <a:effectLst/>
                  <a:latin typeface="+mn-lt"/>
                  <a:ea typeface="+mn-ea"/>
                  <a:cs typeface="+mn-cs"/>
                </a:rPr>
                <a:t>© 2021 Jigsaw Academy Education Pvt Ltd.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A3068C16-41CB-4161-9366-B02C66382AC9}"/>
                </a:ext>
              </a:extLst>
            </p:cNvPr>
            <p:cNvCxnSpPr>
              <a:cxnSpLocks/>
            </p:cNvCxnSpPr>
            <p:nvPr/>
          </p:nvCxnSpPr>
          <p:spPr>
            <a:xfrm>
              <a:off x="10905605" y="6299850"/>
              <a:ext cx="0" cy="43402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5914216-1F96-454F-BFB6-083F857DD9B5}"/>
              </a:ext>
            </a:extLst>
          </p:cNvPr>
          <p:cNvSpPr txBox="1"/>
          <p:nvPr/>
        </p:nvSpPr>
        <p:spPr>
          <a:xfrm>
            <a:off x="2415406" y="764596"/>
            <a:ext cx="6483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Merging and Cleaning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ound Same Side Corner Rectangle 4"/>
          <p:cNvSpPr/>
          <p:nvPr/>
        </p:nvSpPr>
        <p:spPr>
          <a:xfrm>
            <a:off x="3947578" y="4210134"/>
            <a:ext cx="4233341" cy="46488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1430" rIns="11430" bIns="11430" numCol="1" spcCol="1270" anchor="ctr" anchorCtr="0">
            <a:noAutofit/>
          </a:bodyPr>
          <a:lstStyle/>
          <a:p>
            <a:pPr marL="0" lvl="1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IN" sz="1800" kern="1200" dirty="0"/>
          </a:p>
        </p:txBody>
      </p:sp>
      <p:sp>
        <p:nvSpPr>
          <p:cNvPr id="15" name="Subtitle 14"/>
          <p:cNvSpPr>
            <a:spLocks noGrp="1"/>
          </p:cNvSpPr>
          <p:nvPr>
            <p:ph type="body" idx="1"/>
          </p:nvPr>
        </p:nvSpPr>
        <p:spPr>
          <a:xfrm>
            <a:off x="831850" y="1478784"/>
            <a:ext cx="10515600" cy="4610867"/>
          </a:xfrm>
        </p:spPr>
        <p:txBody>
          <a:bodyPr>
            <a:normAutofit/>
          </a:bodyPr>
          <a:lstStyle/>
          <a:p>
            <a:pPr algn="l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These Datasets are merged and null values has been identified as follows: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A99A62F8-C822-4B44-9488-323CA47AD3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467" y="2008134"/>
            <a:ext cx="8805333" cy="420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8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433587C0-A363-463C-8E18-9A015D527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216189" y="136256"/>
            <a:ext cx="2781936" cy="556386"/>
          </a:xfrm>
          <a:prstGeom prst="rect">
            <a:avLst/>
          </a:prstGeom>
        </p:spPr>
      </p:pic>
      <p:pic>
        <p:nvPicPr>
          <p:cNvPr id="4" name="Picture 2" descr="Indian Institute of Management Indore - Wikipedia">
            <a:extLst>
              <a:ext uri="{FF2B5EF4-FFF2-40B4-BE49-F238E27FC236}">
                <a16:creationId xmlns:a16="http://schemas.microsoft.com/office/drawing/2014/main" xmlns="" id="{C5FAF861-6D8D-456E-B5CA-FC274067F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5" y="134944"/>
            <a:ext cx="1004629" cy="111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CF194992-EECD-449F-8766-1CC6763764E4}"/>
              </a:ext>
            </a:extLst>
          </p:cNvPr>
          <p:cNvGrpSpPr/>
          <p:nvPr/>
        </p:nvGrpSpPr>
        <p:grpSpPr>
          <a:xfrm>
            <a:off x="10804325" y="693954"/>
            <a:ext cx="1085406" cy="556386"/>
            <a:chOff x="10147990" y="571288"/>
            <a:chExt cx="1269488" cy="627852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xmlns="" id="{E754F965-4299-48B5-BB93-2A210B25F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0242466" y="832220"/>
              <a:ext cx="1175012" cy="36692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C255A60D-204C-4172-A1DD-DA334FC3CBA3}"/>
                </a:ext>
              </a:extLst>
            </p:cNvPr>
            <p:cNvSpPr txBox="1"/>
            <p:nvPr/>
          </p:nvSpPr>
          <p:spPr>
            <a:xfrm>
              <a:off x="10147990" y="571288"/>
              <a:ext cx="1192805" cy="312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Part of</a:t>
              </a:r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2F93997D-F05F-4840-841A-A7097A165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090076" y="6317805"/>
            <a:ext cx="2725194" cy="40681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D2B7FD5-ACC8-4F84-A314-62F1897A45AB}"/>
              </a:ext>
            </a:extLst>
          </p:cNvPr>
          <p:cNvGrpSpPr/>
          <p:nvPr/>
        </p:nvGrpSpPr>
        <p:grpSpPr>
          <a:xfrm>
            <a:off x="376730" y="6299850"/>
            <a:ext cx="10528875" cy="434026"/>
            <a:chOff x="376730" y="6299850"/>
            <a:chExt cx="10528875" cy="43402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E0807759-8A68-4647-A253-DECBA0A1CBBD}"/>
                </a:ext>
              </a:extLst>
            </p:cNvPr>
            <p:cNvCxnSpPr>
              <a:cxnSpLocks/>
            </p:cNvCxnSpPr>
            <p:nvPr/>
          </p:nvCxnSpPr>
          <p:spPr>
            <a:xfrm>
              <a:off x="3161712" y="6544331"/>
              <a:ext cx="58685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1BBBDAE9-A744-4A77-B4FC-9836A01A759D}"/>
                </a:ext>
              </a:extLst>
            </p:cNvPr>
            <p:cNvSpPr txBox="1"/>
            <p:nvPr/>
          </p:nvSpPr>
          <p:spPr>
            <a:xfrm>
              <a:off x="376730" y="6405832"/>
              <a:ext cx="28637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sz="1200" b="0" i="0" kern="1200" dirty="0">
                  <a:effectLst/>
                  <a:latin typeface="+mn-lt"/>
                  <a:ea typeface="+mn-ea"/>
                  <a:cs typeface="+mn-cs"/>
                </a:rPr>
                <a:t>© 2021 Jigsaw Academy Education Pvt Ltd.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A3068C16-41CB-4161-9366-B02C66382AC9}"/>
                </a:ext>
              </a:extLst>
            </p:cNvPr>
            <p:cNvCxnSpPr>
              <a:cxnSpLocks/>
            </p:cNvCxnSpPr>
            <p:nvPr/>
          </p:nvCxnSpPr>
          <p:spPr>
            <a:xfrm>
              <a:off x="10905605" y="6299850"/>
              <a:ext cx="0" cy="43402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5914216-1F96-454F-BFB6-083F857DD9B5}"/>
              </a:ext>
            </a:extLst>
          </p:cNvPr>
          <p:cNvSpPr txBox="1"/>
          <p:nvPr/>
        </p:nvSpPr>
        <p:spPr>
          <a:xfrm>
            <a:off x="2607016" y="764596"/>
            <a:ext cx="6483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ound Same Side Corner Rectangle 4"/>
          <p:cNvSpPr/>
          <p:nvPr/>
        </p:nvSpPr>
        <p:spPr>
          <a:xfrm>
            <a:off x="3947578" y="4210134"/>
            <a:ext cx="4233341" cy="46488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1430" rIns="11430" bIns="11430" numCol="1" spcCol="1270" anchor="ctr" anchorCtr="0">
            <a:noAutofit/>
          </a:bodyPr>
          <a:lstStyle/>
          <a:p>
            <a:pPr marL="0" lvl="1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IN" sz="1800" kern="1200" dirty="0"/>
          </a:p>
        </p:txBody>
      </p:sp>
      <p:sp>
        <p:nvSpPr>
          <p:cNvPr id="15" name="Subtitle 14"/>
          <p:cNvSpPr>
            <a:spLocks noGrp="1"/>
          </p:cNvSpPr>
          <p:nvPr>
            <p:ph type="body" idx="1"/>
          </p:nvPr>
        </p:nvSpPr>
        <p:spPr>
          <a:xfrm>
            <a:off x="831850" y="1478784"/>
            <a:ext cx="10515600" cy="4610867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e-commerce </a:t>
            </a: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 evolved over time in Brazil?</a:t>
            </a:r>
            <a:endParaRPr lang="en-I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7A24365-4B99-4B7A-95B1-AF39CF7E3A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905" y="2053115"/>
            <a:ext cx="4639197" cy="431403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61872" y="3380263"/>
            <a:ext cx="443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It can be seen that after 2016 e-commerce in Brazil increased rapidly.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360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433587C0-A363-463C-8E18-9A015D527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216189" y="136256"/>
            <a:ext cx="2781936" cy="556386"/>
          </a:xfrm>
          <a:prstGeom prst="rect">
            <a:avLst/>
          </a:prstGeom>
        </p:spPr>
      </p:pic>
      <p:pic>
        <p:nvPicPr>
          <p:cNvPr id="4" name="Picture 2" descr="Indian Institute of Management Indore - Wikipedia">
            <a:extLst>
              <a:ext uri="{FF2B5EF4-FFF2-40B4-BE49-F238E27FC236}">
                <a16:creationId xmlns:a16="http://schemas.microsoft.com/office/drawing/2014/main" xmlns="" id="{C5FAF861-6D8D-456E-B5CA-FC274067F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5" y="134944"/>
            <a:ext cx="1004629" cy="111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CF194992-EECD-449F-8766-1CC6763764E4}"/>
              </a:ext>
            </a:extLst>
          </p:cNvPr>
          <p:cNvGrpSpPr/>
          <p:nvPr/>
        </p:nvGrpSpPr>
        <p:grpSpPr>
          <a:xfrm>
            <a:off x="10804325" y="693954"/>
            <a:ext cx="1085406" cy="556386"/>
            <a:chOff x="10147990" y="571288"/>
            <a:chExt cx="1269488" cy="627852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xmlns="" id="{E754F965-4299-48B5-BB93-2A210B25F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0242466" y="832220"/>
              <a:ext cx="1175012" cy="36692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C255A60D-204C-4172-A1DD-DA334FC3CBA3}"/>
                </a:ext>
              </a:extLst>
            </p:cNvPr>
            <p:cNvSpPr txBox="1"/>
            <p:nvPr/>
          </p:nvSpPr>
          <p:spPr>
            <a:xfrm>
              <a:off x="10147990" y="571288"/>
              <a:ext cx="1192805" cy="312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Part of</a:t>
              </a:r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2F93997D-F05F-4840-841A-A7097A165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090076" y="6317805"/>
            <a:ext cx="2725194" cy="40681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D2B7FD5-ACC8-4F84-A314-62F1897A45AB}"/>
              </a:ext>
            </a:extLst>
          </p:cNvPr>
          <p:cNvGrpSpPr/>
          <p:nvPr/>
        </p:nvGrpSpPr>
        <p:grpSpPr>
          <a:xfrm>
            <a:off x="376730" y="6299850"/>
            <a:ext cx="10528875" cy="434026"/>
            <a:chOff x="376730" y="6299850"/>
            <a:chExt cx="10528875" cy="43402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E0807759-8A68-4647-A253-DECBA0A1CBBD}"/>
                </a:ext>
              </a:extLst>
            </p:cNvPr>
            <p:cNvCxnSpPr>
              <a:cxnSpLocks/>
            </p:cNvCxnSpPr>
            <p:nvPr/>
          </p:nvCxnSpPr>
          <p:spPr>
            <a:xfrm>
              <a:off x="3161712" y="6544331"/>
              <a:ext cx="58685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1BBBDAE9-A744-4A77-B4FC-9836A01A759D}"/>
                </a:ext>
              </a:extLst>
            </p:cNvPr>
            <p:cNvSpPr txBox="1"/>
            <p:nvPr/>
          </p:nvSpPr>
          <p:spPr>
            <a:xfrm>
              <a:off x="376730" y="6405832"/>
              <a:ext cx="28637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sz="1200" b="0" i="0" kern="1200" dirty="0">
                  <a:effectLst/>
                  <a:latin typeface="+mn-lt"/>
                  <a:ea typeface="+mn-ea"/>
                  <a:cs typeface="+mn-cs"/>
                </a:rPr>
                <a:t>© 2021 Jigsaw Academy Education Pvt Ltd.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A3068C16-41CB-4161-9366-B02C66382AC9}"/>
                </a:ext>
              </a:extLst>
            </p:cNvPr>
            <p:cNvCxnSpPr>
              <a:cxnSpLocks/>
            </p:cNvCxnSpPr>
            <p:nvPr/>
          </p:nvCxnSpPr>
          <p:spPr>
            <a:xfrm>
              <a:off x="10905605" y="6299850"/>
              <a:ext cx="0" cy="43402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5914216-1F96-454F-BFB6-083F857DD9B5}"/>
              </a:ext>
            </a:extLst>
          </p:cNvPr>
          <p:cNvSpPr txBox="1"/>
          <p:nvPr/>
        </p:nvSpPr>
        <p:spPr>
          <a:xfrm>
            <a:off x="2607016" y="764596"/>
            <a:ext cx="6483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ound Same Side Corner Rectangle 4"/>
          <p:cNvSpPr/>
          <p:nvPr/>
        </p:nvSpPr>
        <p:spPr>
          <a:xfrm>
            <a:off x="3947578" y="4210134"/>
            <a:ext cx="4233341" cy="46488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1430" rIns="11430" bIns="11430" numCol="1" spcCol="1270" anchor="ctr" anchorCtr="0">
            <a:noAutofit/>
          </a:bodyPr>
          <a:lstStyle/>
          <a:p>
            <a:pPr marL="0" lvl="1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IN" sz="1800" kern="1200" dirty="0"/>
          </a:p>
        </p:txBody>
      </p:sp>
      <p:sp>
        <p:nvSpPr>
          <p:cNvPr id="15" name="Subtitle 14"/>
          <p:cNvSpPr>
            <a:spLocks noGrp="1"/>
          </p:cNvSpPr>
          <p:nvPr>
            <p:ph type="body" idx="1"/>
          </p:nvPr>
        </p:nvSpPr>
        <p:spPr>
          <a:xfrm>
            <a:off x="831850" y="1478784"/>
            <a:ext cx="10515600" cy="4610867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Highest Monthly sales over 3 years?</a:t>
            </a:r>
            <a:endParaRPr lang="en-I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83739" y="3244796"/>
            <a:ext cx="4434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It can be clearly seen that Nov 2017 is the highest sales months over the period of 3 years.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6283B695-4409-44B2-8ABC-533AF71CAA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89" y="2167689"/>
            <a:ext cx="6509724" cy="408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8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433587C0-A363-463C-8E18-9A015D527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216189" y="136256"/>
            <a:ext cx="2781936" cy="556386"/>
          </a:xfrm>
          <a:prstGeom prst="rect">
            <a:avLst/>
          </a:prstGeom>
        </p:spPr>
      </p:pic>
      <p:pic>
        <p:nvPicPr>
          <p:cNvPr id="4" name="Picture 2" descr="Indian Institute of Management Indore - Wikipedia">
            <a:extLst>
              <a:ext uri="{FF2B5EF4-FFF2-40B4-BE49-F238E27FC236}">
                <a16:creationId xmlns:a16="http://schemas.microsoft.com/office/drawing/2014/main" xmlns="" id="{C5FAF861-6D8D-456E-B5CA-FC274067F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5" y="134944"/>
            <a:ext cx="1004629" cy="111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CF194992-EECD-449F-8766-1CC6763764E4}"/>
              </a:ext>
            </a:extLst>
          </p:cNvPr>
          <p:cNvGrpSpPr/>
          <p:nvPr/>
        </p:nvGrpSpPr>
        <p:grpSpPr>
          <a:xfrm>
            <a:off x="10804325" y="693954"/>
            <a:ext cx="1085406" cy="556386"/>
            <a:chOff x="10147990" y="571288"/>
            <a:chExt cx="1269488" cy="627852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xmlns="" id="{E754F965-4299-48B5-BB93-2A210B25F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0242466" y="832220"/>
              <a:ext cx="1175012" cy="36692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C255A60D-204C-4172-A1DD-DA334FC3CBA3}"/>
                </a:ext>
              </a:extLst>
            </p:cNvPr>
            <p:cNvSpPr txBox="1"/>
            <p:nvPr/>
          </p:nvSpPr>
          <p:spPr>
            <a:xfrm>
              <a:off x="10147990" y="571288"/>
              <a:ext cx="1192805" cy="312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Part of</a:t>
              </a:r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2F93997D-F05F-4840-841A-A7097A165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090076" y="6317805"/>
            <a:ext cx="2725194" cy="40681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D2B7FD5-ACC8-4F84-A314-62F1897A45AB}"/>
              </a:ext>
            </a:extLst>
          </p:cNvPr>
          <p:cNvGrpSpPr/>
          <p:nvPr/>
        </p:nvGrpSpPr>
        <p:grpSpPr>
          <a:xfrm>
            <a:off x="376730" y="6299850"/>
            <a:ext cx="10528875" cy="434026"/>
            <a:chOff x="376730" y="6299850"/>
            <a:chExt cx="10528875" cy="43402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E0807759-8A68-4647-A253-DECBA0A1CBBD}"/>
                </a:ext>
              </a:extLst>
            </p:cNvPr>
            <p:cNvCxnSpPr>
              <a:cxnSpLocks/>
            </p:cNvCxnSpPr>
            <p:nvPr/>
          </p:nvCxnSpPr>
          <p:spPr>
            <a:xfrm>
              <a:off x="3161712" y="6544331"/>
              <a:ext cx="586857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1BBBDAE9-A744-4A77-B4FC-9836A01A759D}"/>
                </a:ext>
              </a:extLst>
            </p:cNvPr>
            <p:cNvSpPr txBox="1"/>
            <p:nvPr/>
          </p:nvSpPr>
          <p:spPr>
            <a:xfrm>
              <a:off x="376730" y="6405832"/>
              <a:ext cx="28637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sz="1200" b="0" i="0" kern="1200" dirty="0">
                  <a:effectLst/>
                  <a:latin typeface="+mn-lt"/>
                  <a:ea typeface="+mn-ea"/>
                  <a:cs typeface="+mn-cs"/>
                </a:rPr>
                <a:t>© 2021 Jigsaw Academy Education Pvt Ltd.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A3068C16-41CB-4161-9366-B02C66382AC9}"/>
                </a:ext>
              </a:extLst>
            </p:cNvPr>
            <p:cNvCxnSpPr>
              <a:cxnSpLocks/>
            </p:cNvCxnSpPr>
            <p:nvPr/>
          </p:nvCxnSpPr>
          <p:spPr>
            <a:xfrm>
              <a:off x="10905605" y="6299850"/>
              <a:ext cx="0" cy="43402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5914216-1F96-454F-BFB6-083F857DD9B5}"/>
              </a:ext>
            </a:extLst>
          </p:cNvPr>
          <p:cNvSpPr txBox="1"/>
          <p:nvPr/>
        </p:nvSpPr>
        <p:spPr>
          <a:xfrm>
            <a:off x="2607016" y="764596"/>
            <a:ext cx="6483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ound Same Side Corner Rectangle 4"/>
          <p:cNvSpPr/>
          <p:nvPr/>
        </p:nvSpPr>
        <p:spPr>
          <a:xfrm>
            <a:off x="3947578" y="4210134"/>
            <a:ext cx="4233341" cy="46488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1430" rIns="11430" bIns="11430" numCol="1" spcCol="1270" anchor="ctr" anchorCtr="0">
            <a:noAutofit/>
          </a:bodyPr>
          <a:lstStyle/>
          <a:p>
            <a:pPr marL="0" lvl="1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IN" sz="1800" kern="1200" dirty="0"/>
          </a:p>
        </p:txBody>
      </p:sp>
      <p:sp>
        <p:nvSpPr>
          <p:cNvPr id="15" name="Subtitle 14"/>
          <p:cNvSpPr>
            <a:spLocks noGrp="1"/>
          </p:cNvSpPr>
          <p:nvPr>
            <p:ph type="body" idx="1"/>
          </p:nvPr>
        </p:nvSpPr>
        <p:spPr>
          <a:xfrm>
            <a:off x="831850" y="1478784"/>
            <a:ext cx="10515600" cy="4610867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On what days of week </a:t>
            </a: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Brazilians </a:t>
            </a: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customers tend to do online shopping?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23399" y="3380901"/>
            <a:ext cx="443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We can see more online shopping happen on weekdays and less on weekends.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E84154D-782B-48FD-A405-F1B77D6F9A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674" y="2367858"/>
            <a:ext cx="4926428" cy="331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08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 IPBA" id="{E389D611-8679-495E-8B23-4D323C773E15}" vid="{BFA03A90-384D-45FD-B074-0F8C25E3E1D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IPBA template</Template>
  <TotalTime>476</TotalTime>
  <Words>887</Words>
  <Application>Microsoft Office PowerPoint</Application>
  <PresentationFormat>Custom</PresentationFormat>
  <Paragraphs>128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Purty</dc:creator>
  <cp:lastModifiedBy>ALPESH</cp:lastModifiedBy>
  <cp:revision>18</cp:revision>
  <dcterms:created xsi:type="dcterms:W3CDTF">2021-09-07T06:35:08Z</dcterms:created>
  <dcterms:modified xsi:type="dcterms:W3CDTF">2021-09-13T14:31:28Z</dcterms:modified>
</cp:coreProperties>
</file>