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60D8-762E-2705-4B34-2DFC74749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3DF7-7975-80E5-01A1-0AF9FC44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194F-3EBC-9BDE-A90D-89D473A3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4D60-9973-A9CB-D4D0-01BF5196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0777-99C9-49F0-17D0-87C1A8B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2C-75BB-3070-0446-FE68EFFC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5265D-EC85-A169-2B27-A06EA6C8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55D1-E912-C2FA-F2F9-27F9C856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0019-4FDE-54C7-484A-CA93575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DEFD-B352-853F-6BFE-5A14B421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863FE-82E9-368F-2200-D69DE142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D7EF6-D73B-B61D-15C6-F35096E01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5A33-BE3D-628C-7A32-BEFE359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A2FF-6F50-A8B2-B751-7216CD1E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6A80-3A78-9123-51D7-DC8BDC7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E097-8836-06DA-0E7C-19F83308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A542-5A8B-953E-BBF5-C85D0E7E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00D3-0EC9-2107-2951-46AA9C73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9123-BDC7-CE53-0695-FF28E236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545F-6CBC-C7D7-A7B0-2628E77B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CAF1-EEAE-0985-EEE7-FEAB380B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7715-F408-9A75-7B7C-67B8FF2D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3757-92DF-F431-5731-3922F5A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6BDC-CE20-522D-8440-9E9332B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D3B3-2226-58D2-3310-C8F7440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9095-9BE6-0A55-F177-F6999608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D780-0C51-CA54-655F-AEA581A6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1546-80CF-D06F-DF30-240B04CF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A618-7F05-FFBA-5615-4147043E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B9CE-3214-0C57-7A70-418E175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C841-2B45-5143-FFC0-1A94953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890A-F6A3-AEEF-D6A2-DC5D5CC9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B832-6DDD-944B-5727-121DD980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10AA8-A793-ADA8-DBB2-CA69688E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DC7FD-AD99-EA5F-3DA7-3115CCAA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6202-EA22-CA8D-7A09-8C744F78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A80D-429C-2D1F-B914-85DDB26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20853-DEFA-5108-468B-6F17DE05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160E2-B17F-740F-F986-D5204299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B7B4-EDC8-92BE-6814-FB160C67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4ED22-F87E-E7F2-6B14-670FB6C1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392F-45F1-4AA7-789B-BB760F3B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80B65-D1D0-14FF-E756-FD9714E1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AD4D7-9E13-8F61-B681-E781F9B2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1FA99-2AD8-600B-5014-A46CE53F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DAD5-EE1B-1F55-D330-BE1EAF1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5110-D140-21FD-4C3F-ED7B8758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18EF-CFCA-7E02-E2D8-26C60224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F17BD-2B97-DEF2-C414-B62E59CA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F5D44-CC1C-7873-1269-87175AE0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3F8A-EE31-446E-2A34-6CC30268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C618-628A-10BF-B087-B1E48150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63F6-0FFE-4488-DEE9-E50379D4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5A453-6C2D-27CA-1F60-89EA7BAD1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8D5D-1BDA-3DB8-9C85-F38C0B3B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5B6C-FB2C-4506-9EC7-6746F58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FE59-3B38-B975-BC90-501CE0AC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B1D2-5710-359A-BA98-35DCFF4D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B676A-7BCF-4EFE-BA4C-86AA2591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AD5B-FBA7-81F6-6C52-E15D849E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EA4D-4D91-FFD6-9735-83A93EC02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52CC-72A9-44AD-B7BE-01C12084256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03FC-F407-9956-69F8-B13390966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B971-1EC6-406C-07F4-C6C6EE8FC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C858-D72B-4399-8BD8-8483C17B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848673-5224-9BEF-DD36-D8C94BA5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07CFA-6CAF-8A5D-DBB6-CD82A567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C255C-C00E-E9A4-079A-611DC147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AC5A8-DD32-F2E1-B461-D96AEB68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C28A-D72C-E819-604B-573D65AC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E0386-3C01-B2F7-717F-5440EB91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638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97EC0A-8601-A436-F9E3-ED6E9E35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EFEEA-E0BE-3829-FD6B-26820537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EC744-9F9B-46AF-7A74-1042DEAD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DF0DD-42C6-DF4C-3880-5BC8F658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832A2-F07B-5CA7-4963-538F1BE8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1EEE02-3A99-BFDB-984F-7B040A02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8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7820D-92D7-28CB-97A6-B1BDC116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2023-10-29T13:22:43Z</dcterms:created>
  <dcterms:modified xsi:type="dcterms:W3CDTF">2023-10-29T13:28:39Z</dcterms:modified>
</cp:coreProperties>
</file>