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E76C-24A1-4895-5416-882858EA3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9821EE-395D-483F-83B2-DA85E81F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21690-BF40-15B0-F84C-E0D0F4EA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1DD98-4016-B852-86DF-9CA2C791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38AF1-4E2E-DB66-245B-3E1D285F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44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73322-9C1A-C8A7-6195-41285D27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28FF1-18CF-D5FC-3820-E39A9597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D50CE-4812-5EF1-3137-8DD89401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58BD2-7AE9-2E71-08BA-C1F35C75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DFC66B-F973-0B15-1F72-2C1F393E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1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B44C2B-4EE6-B1EE-5649-CF8344785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583491-4DA5-8E89-A48D-771C8BC74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E4742-815C-0679-50AD-1A3CD3A4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715BE-6549-AAF2-C1A4-D49C99FB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04977-28CB-89B5-944F-CB738AC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4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0A7DE-CD5C-6FE7-2EF1-338B6FBB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92069-E6EC-2C44-14A7-4A589E88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97C81-6B38-9AF2-C944-311EEEFF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5A085-739B-9EC0-6AF5-F90E9B28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07EA6-F4DB-C830-EB21-1DD5D410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C09E7-99FF-95AF-94ED-1C6CB488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9AAE1-6B27-EC73-C8C0-37BDD627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3F451-AB11-0A48-A5F9-5C60C89B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9E4AD-AC40-C736-1B03-BE460635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C97A2-6513-CC5E-A50E-DA9B7FA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85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0F8DF-CCAC-75ED-38BD-E3A54561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74E2C-27F7-BD79-AC88-90514FD92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BF91D0-91F4-202C-B742-AAE4C627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A2D7C6-5D4B-7109-BDCB-31D445FA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8A3EBC-DB39-5291-4EB3-AD55CC89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D9F983-F2D3-AC2E-EEDD-5489BA29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42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65AF4-1489-6862-5DE3-8A1AC621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4DB513-A57B-3668-E6E9-E63DC1924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C2A52-6E5F-3512-9805-F45461CD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C77B8D-F16B-1D3A-13BA-7EBBE291B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2003B8-4815-8554-2FB0-6FC57F7AA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CCCD8D-5F76-4AEB-43B6-29EBA51A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8C9947-879E-F2A3-22DF-A464A2DA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F64DED-5A2F-1F93-AE10-F929A82E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72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AFA63-D745-1E0A-D218-659207DF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985C1-6B0A-A602-FEB9-71D43145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6D1AF-92F4-D9F1-AC9F-B3798F1B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85D1BA-F5A8-915E-7DB1-9A5ED112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75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EBE914-52DC-9A9F-7874-707B26FF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4A7C9-0BB0-B710-E274-7015A122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EF32D-725C-CD29-2926-6D959615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658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9D8F6-18E8-EC41-E525-7D7FEB02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AC995-93E0-21CF-18C2-99A5074C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C6902-FDF3-297C-F796-1B63E7AC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8AB22-B979-B536-A73A-4DEBF10E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7A079C-D0F2-B86C-D37D-35A1FA7E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05607D-A9CF-57B3-0B9B-E603391D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0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63EE3-2DB3-0B14-D586-BE289500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5ECF1B-D340-EA26-8196-81B3BA7B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52ADC5-C83A-92D6-09DA-F48381651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884C7-6DE6-B52B-0B58-1E010899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A5F483-ED2D-B739-39CE-88C4F8DB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FA0D53-706C-ACA8-CA69-ABA53C0B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27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FA04BF-5705-70D1-9669-62C740F5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40D8B2-1312-361B-A885-B0B6E0928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FB085-2C21-C758-804E-E75FCFC1F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7C6CA-4500-4CEA-885A-46129C44E515}" type="datetimeFigureOut">
              <a:rPr lang="es-CO" smtClean="0"/>
              <a:t>3/08/2023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34D03-6746-3A60-DB41-A22CD067F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59486A-11E2-880E-2C95-B921704B8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7878-3FA3-412E-B890-BAEC5EEB819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373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E7A6B3F-73D5-B138-532B-E9CE6B973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8476" y="351388"/>
            <a:ext cx="6096851" cy="550350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6A67F34-C879-B60E-5BF0-21867A92181E}"/>
              </a:ext>
            </a:extLst>
          </p:cNvPr>
          <p:cNvCxnSpPr>
            <a:cxnSpLocks/>
          </p:cNvCxnSpPr>
          <p:nvPr/>
        </p:nvCxnSpPr>
        <p:spPr>
          <a:xfrm>
            <a:off x="2936476" y="5576342"/>
            <a:ext cx="5671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8C3574C-8CD4-D26F-1DEE-63385B936C0A}"/>
              </a:ext>
            </a:extLst>
          </p:cNvPr>
          <p:cNvSpPr/>
          <p:nvPr/>
        </p:nvSpPr>
        <p:spPr>
          <a:xfrm>
            <a:off x="3145091" y="688536"/>
            <a:ext cx="5152876" cy="489757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299987" rev="0"/>
            </a:camera>
            <a:lightRig rig="threePt" dir="t"/>
          </a:scene3d>
        </p:spPr>
        <p:txBody>
          <a:bodyPr wrap="none" lIns="91440" tIns="45720" rIns="91440" bIns="45720">
            <a:prstTxWarp prst="textArchUp">
              <a:avLst>
                <a:gd name="adj" fmla="val 8968797"/>
              </a:avLst>
            </a:prstTxWarp>
            <a:spAutoFit/>
          </a:bodyPr>
          <a:lstStyle/>
          <a:p>
            <a:pPr algn="ctr"/>
            <a:r>
              <a:rPr lang="es-ES" sz="3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gramma D OT Extended" panose="02000000000000000000" pitchFamily="50" charset="0"/>
              </a:rPr>
              <a:t>SERVICIO ESPECIALIZADO PARA MAQUINARIA Y EQUIPOS</a:t>
            </a:r>
          </a:p>
        </p:txBody>
      </p:sp>
    </p:spTree>
    <p:extLst>
      <p:ext uri="{BB962C8B-B14F-4D97-AF65-F5344CB8AC3E}">
        <p14:creationId xmlns:p14="http://schemas.microsoft.com/office/powerpoint/2010/main" val="978429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Microgramma D OT Extended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MARLON JAHER ALDANA PEREZ</dc:creator>
  <cp:lastModifiedBy>MARLON JAHER ALDANA PEREZ</cp:lastModifiedBy>
  <cp:revision>2</cp:revision>
  <dcterms:created xsi:type="dcterms:W3CDTF">2023-08-03T14:15:06Z</dcterms:created>
  <dcterms:modified xsi:type="dcterms:W3CDTF">2023-08-03T14:51:04Z</dcterms:modified>
</cp:coreProperties>
</file>