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EB8EB3-0596-42B7-8D6E-DB55B70F0132}" type="slidenum">
              <a:t>‹#›</a:t>
            </a:fld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49894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hr-H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hr-H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hr-H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hr-H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CFACBC02-7E83-473B-B2A1-3280ACD706E9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458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hr-HR" sz="281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1BCA03-CFA7-46CB-B12C-46B9D957A1C3}" type="slidenum">
              <a:t>1</a:t>
            </a:fld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Ope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26B923-E5C4-4AEB-BC25-AD55AA13C1ED}" type="slidenum">
              <a:t>2</a:t>
            </a:fld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Ope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1A5FD-2E5B-4B39-864A-FC645F5CA2CD}" type="slidenum">
              <a:t>3</a:t>
            </a:fld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Ope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F8B05D-18D8-4A81-BBAF-1B2D87E8249C}" type="slidenum">
              <a:t>4</a:t>
            </a:fld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Ope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34B07A-A1EA-489B-8D1C-58AD94338119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358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992BD-FA47-436B-A579-D6F153054465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363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218365" y="4103690"/>
            <a:ext cx="2141533" cy="2782884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92163" y="4103690"/>
            <a:ext cx="6273798" cy="278288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3FC99C-02A4-4ECB-8FDA-BB4E5F185860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2230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66E1F7-E0A0-43C0-9049-722D224F0D7C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850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78691C-902E-4FF7-AF7C-BFD53CADF6A9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280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987B1A-A162-41C3-9BBD-578B14F6D712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283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2160590"/>
            <a:ext cx="424339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2160590"/>
            <a:ext cx="424338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B9B5AA-27D9-4EF2-860B-6E6C5D210B75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4184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744207-5DBC-44F9-A1A0-4B82935785FF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3753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14A4B5-8BD9-4680-A85E-39386470D266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051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E2E6D8-FF8A-454B-B330-3B54A84A8E4D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03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A6D94-7C11-4552-A84C-DE269C3C2D49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8776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DC575-319F-488B-8483-7566CD288A70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21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4D447E-01C7-4916-A257-C7ED09604EC1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3390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7D6152-449F-48A9-9B21-67F9B6209696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926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301623"/>
            <a:ext cx="2212976" cy="624364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301623"/>
            <a:ext cx="6489697" cy="62436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DB1FE-452D-4CE3-A637-95B727D1F279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37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2F4A3-967B-4934-AC1F-6DF60F03847C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79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2163" y="5903915"/>
            <a:ext cx="4206870" cy="982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51436" y="5903915"/>
            <a:ext cx="4208461" cy="982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F4E8E4-342D-4FD6-9FF2-4C609D4EF979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356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35242-A70C-4F19-9CDC-7F9B87BA08F1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243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FDA3DB-0A39-417B-A9E5-BAB81F2F86E0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216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398B52-0C7B-445A-8BF8-2C05D33D5BB8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02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1259AF-A93B-46BA-AEE3-7CFEE5CB5129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20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r-H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280323-DECB-43D9-B35E-EED73DE678A9}" type="slidenum">
              <a:t>‹#›</a:t>
            </a:fld>
            <a:r>
              <a:rPr lang="hr-HR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3676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1998" y="4104000"/>
            <a:ext cx="8568001" cy="143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lvl="0"/>
            <a:endParaRPr lang="hr-H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1998" y="5903997"/>
            <a:ext cx="8568001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6437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6437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6437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6ED72BC2-C4CE-4529-8AD0-0E64780F9A6F}" type="slidenum">
              <a:t>‹#›</a:t>
            </a:fld>
            <a:r>
              <a:rPr lang="hr-HR"/>
              <a:t> /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0" y="4320000"/>
            <a:ext cx="503998" cy="107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F2929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hr-HR" sz="4800" b="1" i="0" u="none" strike="noStrike" kern="1200" cap="none" spc="0" baseline="0">
          <a:solidFill>
            <a:srgbClr val="333333"/>
          </a:solidFill>
          <a:uFillTx/>
          <a:latin typeface="Open Sans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880"/>
        </a:spcAft>
        <a:buNone/>
        <a:tabLst/>
        <a:defRPr lang="en-US" sz="2400" b="0" i="0" u="none" strike="noStrike" kern="1200" cap="none" spc="0" baseline="0">
          <a:solidFill>
            <a:srgbClr val="333333"/>
          </a:solidFill>
          <a:uFillTx/>
          <a:latin typeface="Open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300956"/>
            <a:ext cx="885564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hr-H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2159995"/>
            <a:ext cx="8640001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hr-H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hr-H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79B96B7E-FF9C-419F-809A-4E6E043879A3}" type="slidenum">
              <a:t>‹#›</a:t>
            </a:fld>
            <a:r>
              <a:rPr lang="hr-HR"/>
              <a:t> /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0" y="287999"/>
            <a:ext cx="503998" cy="107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F2929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hr-HR" sz="4400" b="1" i="0" u="none" strike="noStrike" kern="1200" cap="none" spc="0" baseline="0">
          <a:solidFill>
            <a:srgbClr val="333333"/>
          </a:solidFill>
          <a:uFillTx/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2800" b="0" i="0" u="none" strike="noStrike" kern="1200" cap="none" spc="0" baseline="0">
          <a:solidFill>
            <a:srgbClr val="333333"/>
          </a:solidFill>
          <a:uFillTx/>
          <a:latin typeface="Open Sans" pitchFamily="34"/>
          <a:ea typeface="Microsoft YaHei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2" y="6886437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DFD8B1-7A3A-416E-A872-767B6D678983}" type="slidenum">
              <a:t>1</a:t>
            </a:fld>
            <a:r>
              <a: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791998" y="1617482"/>
            <a:ext cx="8568001" cy="1661400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hr-HR" dirty="0"/>
              <a:t>Evidencija i administracija </a:t>
            </a:r>
            <a:r>
              <a:rPr lang="hr-HR" dirty="0" smtClean="0"/>
              <a:t>radnika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KT3</a:t>
            </a:r>
            <a:endParaRPr lang="hr-HR" dirty="0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719998" y="4040998"/>
            <a:ext cx="8568001" cy="2213643"/>
          </a:xfrm>
        </p:spPr>
        <p:txBody>
          <a:bodyPr anchor="ctr" anchorCtr="1"/>
          <a:lstStyle/>
          <a:p>
            <a:pPr lvl="0" algn="ctr"/>
            <a:r>
              <a:rPr lang="hr-HR" sz="3200" dirty="0"/>
              <a:t> </a:t>
            </a:r>
            <a:r>
              <a:rPr lang="hr-HR" dirty="0"/>
              <a:t>Mateo Vozila , Piero Battelli , Vedran Matić , Luka Silov</a:t>
            </a:r>
          </a:p>
          <a:p>
            <a:pPr lvl="0" algn="ctr"/>
            <a:endParaRPr lang="hr-HR" sz="3200" dirty="0"/>
          </a:p>
          <a:p>
            <a:pPr lvl="0" algn="ctr"/>
            <a:endParaRPr lang="hr-HR" sz="3200" dirty="0"/>
          </a:p>
          <a:p>
            <a:pPr lvl="0" algn="ctr"/>
            <a:endParaRPr lang="hr-HR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B7293D-D4F6-41BB-B3F9-CDCB9E12CC08}" type="slidenum">
              <a:t>2</a:t>
            </a:fld>
            <a:r>
              <a: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20309" y="1398876"/>
            <a:ext cx="8640001" cy="4384804"/>
          </a:xfrm>
        </p:spPr>
        <p:txBody>
          <a:bodyPr/>
          <a:lstStyle/>
          <a:p>
            <a:pPr lvl="0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Napredak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rezultati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600" dirty="0">
              <a:solidFill>
                <a:srgbClr val="333333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podjeljen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dva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dijela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klase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UML-a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GUI moduli)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Funkcionalno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grafičko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sučelje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izrađeno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pomoću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WindowBuilder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Uspješno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povezana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podataka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grafičkim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sučeljem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klasama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hr-H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D36991-AF2C-4983-94ED-1378ABA0A44C}" type="slidenum">
              <a:t>3</a:t>
            </a:fld>
            <a:r>
              <a: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20309" y="1444605"/>
            <a:ext cx="8642766" cy="464187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Metrics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proveden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klasama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Administracija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DB_Connect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GUI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Radnik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9" y="2017476"/>
            <a:ext cx="6073774" cy="3239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4D0A48-E2AA-40ED-A915-DFF3B759A2AC}" type="slidenum">
              <a:t>4</a:t>
            </a:fld>
            <a:r>
              <a:rPr lang="hr-HR" sz="14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20309" y="1416323"/>
            <a:ext cx="8640001" cy="5756002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Testiranje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Testiranje</a:t>
            </a:r>
            <a:r>
              <a:rPr lang="en-US" sz="1600" dirty="0" smtClean="0"/>
              <a:t> se </a:t>
            </a:r>
            <a:r>
              <a:rPr lang="en-US" sz="1600" dirty="0" err="1" smtClean="0"/>
              <a:t>provodi</a:t>
            </a:r>
            <a:r>
              <a:rPr lang="en-US" sz="1600" dirty="0" smtClean="0"/>
              <a:t> </a:t>
            </a:r>
            <a:r>
              <a:rPr lang="en-US" sz="1600" dirty="0" err="1" smtClean="0"/>
              <a:t>koristeći</a:t>
            </a:r>
            <a:r>
              <a:rPr lang="en-US" sz="1600" dirty="0" smtClean="0"/>
              <a:t> JUnit4 </a:t>
            </a:r>
            <a:endParaRPr lang="hr-HR" sz="1600" dirty="0"/>
          </a:p>
          <a:p>
            <a:pPr lvl="0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9" y="2089644"/>
            <a:ext cx="8712199" cy="399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376" y="1399032"/>
            <a:ext cx="8315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Preostalo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implementirati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sustav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Pregled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anketa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Zatvaranje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zadatka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2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89</Words>
  <Application>Microsoft Office PowerPoint</Application>
  <PresentationFormat>Custom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Microsoft YaHei</vt:lpstr>
      <vt:lpstr>Arial</vt:lpstr>
      <vt:lpstr>Calibri</vt:lpstr>
      <vt:lpstr>Liberation Sans</vt:lpstr>
      <vt:lpstr>Mangal</vt:lpstr>
      <vt:lpstr>Open Sans</vt:lpstr>
      <vt:lpstr>Segoe UI</vt:lpstr>
      <vt:lpstr>Tahoma</vt:lpstr>
      <vt:lpstr>Impress</vt:lpstr>
      <vt:lpstr>Impress1</vt:lpstr>
      <vt:lpstr>Evidencija i administracija radnika KT3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Evidencija i administracija radnika</dc:title>
  <dc:creator>Piero</dc:creator>
  <cp:lastModifiedBy>Windows User</cp:lastModifiedBy>
  <cp:revision>22</cp:revision>
  <dcterms:created xsi:type="dcterms:W3CDTF">2021-03-26T23:27:09Z</dcterms:created>
  <dcterms:modified xsi:type="dcterms:W3CDTF">2021-05-30T11:43:21Z</dcterms:modified>
</cp:coreProperties>
</file>