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63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11130-3A33-49DF-9164-B68A6EF7D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8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9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5DE7E-D91B-418D-A852-56CA9F2C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08" r="-1" b="10848"/>
          <a:stretch/>
        </p:blipFill>
        <p:spPr>
          <a:xfrm>
            <a:off x="1533787" y="1284394"/>
            <a:ext cx="9219594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2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6A33C-B46D-45B0-8C49-F8F3C3477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1632164"/>
            <a:ext cx="10035037" cy="35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36F1-AD5A-4A6C-89C2-7BF36340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2217F-3A10-4C02-B023-00C56DAD62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27" y="2698903"/>
            <a:ext cx="5736058" cy="3225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46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0608ED-62E9-470E-B64E-0418CEC83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1895584"/>
            <a:ext cx="10035037" cy="30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B9890-0731-4272-81F1-3D9B368D3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59"/>
          <a:stretch/>
        </p:blipFill>
        <p:spPr>
          <a:xfrm>
            <a:off x="1126066" y="1476499"/>
            <a:ext cx="10035037" cy="38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741A-4F8F-4DE6-A026-7CBC2921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92BA1-69AA-4DA7-9999-ADE6A89F7560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user-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agent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 line of text for identifying the browser you are using, its version number and some system details such as operating system, its version by the hosting web server. When a browser connects to a website, it will add the user-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agent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field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in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HTTP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header for all the requests by default.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32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B3287-CFC9-4758-9AF5-A3BB9158A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28"/>
          <a:stretch/>
        </p:blipFill>
        <p:spPr>
          <a:xfrm>
            <a:off x="2040778" y="300499"/>
            <a:ext cx="8825659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8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76566-DF62-4C34-B2CE-87313DA45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474132"/>
            <a:ext cx="5172355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D4801-2173-4A67-BDED-DE4081C3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689" y="473338"/>
            <a:ext cx="4156637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936B0-B909-4FA2-B2B3-0B4740AA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 b="0" i="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296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400D0-593A-4BE9-8D84-26B4E11F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2" y="1284394"/>
            <a:ext cx="6162684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6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Jasbir Singh</cp:lastModifiedBy>
  <cp:revision>2</cp:revision>
  <dcterms:created xsi:type="dcterms:W3CDTF">2019-06-10T16:14:04Z</dcterms:created>
  <dcterms:modified xsi:type="dcterms:W3CDTF">2019-09-10T11:30:43Z</dcterms:modified>
</cp:coreProperties>
</file>