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3" r:id="rId4"/>
    <p:sldId id="264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2BC879-5408-48C5-8C84-B370473441BD}" v="301" dt="2019-06-01T20:26:24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angle 71">
            <a:extLst>
              <a:ext uri="{FF2B5EF4-FFF2-40B4-BE49-F238E27FC236}">
                <a16:creationId xmlns:a16="http://schemas.microsoft.com/office/drawing/2014/main" id="{2B109C5B-3B98-48EB-A942-8D11CEA37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" name="Freeform 5">
            <a:extLst>
              <a:ext uri="{FF2B5EF4-FFF2-40B4-BE49-F238E27FC236}">
                <a16:creationId xmlns:a16="http://schemas.microsoft.com/office/drawing/2014/main" id="{A9C389E4-003E-40C9-AC9E-ED821C16F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06" name="Rectangle 75">
            <a:extLst>
              <a:ext uri="{FF2B5EF4-FFF2-40B4-BE49-F238E27FC236}">
                <a16:creationId xmlns:a16="http://schemas.microsoft.com/office/drawing/2014/main" id="{6C042684-2705-40BD-9104-A6B24CE1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B2C31-69CC-40F3-ADC2-E42169B3D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4825" y="1143000"/>
            <a:ext cx="6268246" cy="3134032"/>
          </a:xfrm>
        </p:spPr>
        <p:txBody>
          <a:bodyPr>
            <a:normAutofit/>
          </a:bodyPr>
          <a:lstStyle/>
          <a:p>
            <a:r>
              <a:rPr lang="en-IN" sz="6600" dirty="0">
                <a:solidFill>
                  <a:srgbClr val="EBEBEB"/>
                </a:solidFill>
              </a:rPr>
              <a:t>JavaScript 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A07A6-B1FF-48A3-8866-E8CA7691A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4825" y="4473677"/>
            <a:ext cx="6268246" cy="1268144"/>
          </a:xfrm>
        </p:spPr>
        <p:txBody>
          <a:bodyPr>
            <a:normAutofit/>
          </a:bodyPr>
          <a:lstStyle/>
          <a:p>
            <a:r>
              <a:rPr lang="en-IN" sz="2000" dirty="0"/>
              <a:t>The Language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51EF73-45CC-4988-8475-93D9B4C28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64" y="1856120"/>
            <a:ext cx="3531062" cy="314264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5486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AE28-7B91-48C7-9926-7A4E768D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Chrome </a:t>
            </a:r>
            <a:r>
              <a:rPr lang="en-IN"/>
              <a:t>and Google</a:t>
            </a:r>
            <a:endParaRPr lang="en-IN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63ECB6-5C2E-46F5-B56F-3EF4CCDD3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620" y="2948638"/>
            <a:ext cx="2879343" cy="2157313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A5E32D6-8BE5-4B95-8688-51889EAA1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732" y="2736230"/>
            <a:ext cx="2730500" cy="260858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F2DE42-F431-4A11-B296-C95988B93A6B}"/>
              </a:ext>
            </a:extLst>
          </p:cNvPr>
          <p:cNvCxnSpPr>
            <a:cxnSpLocks/>
          </p:cNvCxnSpPr>
          <p:nvPr/>
        </p:nvCxnSpPr>
        <p:spPr>
          <a:xfrm>
            <a:off x="4937760" y="3637280"/>
            <a:ext cx="2454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DFF9AF-4E67-495F-9922-3A24244214C1}"/>
              </a:ext>
            </a:extLst>
          </p:cNvPr>
          <p:cNvCxnSpPr/>
          <p:nvPr/>
        </p:nvCxnSpPr>
        <p:spPr>
          <a:xfrm flipH="1">
            <a:off x="5101389" y="4321743"/>
            <a:ext cx="2117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82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B0ED7D-0741-41C8-9BCD-85B80680F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28109E4B-1489-4632-885F-D079833D3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71928"/>
            <a:ext cx="10905066" cy="51526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7C172EC-9082-41F2-905C-70B283A56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6960" y="4277360"/>
            <a:ext cx="2682242" cy="138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9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79FCAD-D765-4D36-B78F-E29E9ACE6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1651" y="643466"/>
            <a:ext cx="75539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4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10A03D-B8D7-4106-B452-8F3C71462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65159176-5854-41AA-8779-1E39496D3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2FA54D7-F682-4168-A15B-6262BF16A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39C4658-FDF2-4373-8344-47DA03B04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9B14F-DC5F-4E55-AD55-72C25F10D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300" dirty="0">
                <a:solidFill>
                  <a:schemeClr val="tx1"/>
                </a:solidFill>
              </a:rPr>
              <a:t>JavaScript Runs in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C14F81-7436-4267-902E-41FF41633D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7" r="2452" b="-2"/>
          <a:stretch/>
        </p:blipFill>
        <p:spPr>
          <a:xfrm>
            <a:off x="5194608" y="803750"/>
            <a:ext cx="3113903" cy="2542290"/>
          </a:xfrm>
          <a:prstGeom prst="rect">
            <a:avLst/>
          </a:prstGeom>
        </p:spPr>
      </p:pic>
      <p:pic>
        <p:nvPicPr>
          <p:cNvPr id="5" name="Picture 4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7E20B973-DC75-4708-A4B3-663515D770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56" r="10714" b="-4"/>
          <a:stretch/>
        </p:blipFill>
        <p:spPr>
          <a:xfrm>
            <a:off x="8472235" y="803753"/>
            <a:ext cx="3113904" cy="25422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0246788-5559-4236-B1FF-BE8D22104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8663-D9AA-4278-BABA-F9E113D5D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Browsers </a:t>
            </a:r>
          </a:p>
          <a:p>
            <a:r>
              <a:rPr lang="en-IN" dirty="0">
                <a:solidFill>
                  <a:schemeClr val="tx1"/>
                </a:solidFill>
              </a:rPr>
              <a:t>Server </a:t>
            </a:r>
          </a:p>
          <a:p>
            <a:r>
              <a:rPr lang="en-IN" dirty="0">
                <a:solidFill>
                  <a:schemeClr val="tx1"/>
                </a:solidFill>
              </a:rPr>
              <a:t>Desktop environment </a:t>
            </a:r>
          </a:p>
          <a:p>
            <a:r>
              <a:rPr lang="en-IN" dirty="0">
                <a:solidFill>
                  <a:schemeClr val="tx1"/>
                </a:solidFill>
              </a:rPr>
              <a:t>IoT Devices</a:t>
            </a:r>
          </a:p>
          <a:p>
            <a:r>
              <a:rPr lang="en-IN" dirty="0">
                <a:solidFill>
                  <a:schemeClr val="tx1"/>
                </a:solidFill>
              </a:rPr>
              <a:t>Adobe Acrobat, Adobe Photoshop</a:t>
            </a:r>
          </a:p>
          <a:p>
            <a:r>
              <a:rPr lang="en-IN" dirty="0">
                <a:solidFill>
                  <a:schemeClr val="tx1"/>
                </a:solidFill>
              </a:rPr>
              <a:t>SVG 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" name="Picture 5" descr="A sign on the screen&#10;&#10;Description automatically generated">
            <a:extLst>
              <a:ext uri="{FF2B5EF4-FFF2-40B4-BE49-F238E27FC236}">
                <a16:creationId xmlns:a16="http://schemas.microsoft.com/office/drawing/2014/main" id="{0A7E14A1-C6E8-43CD-926D-39C6293D16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42" r="2" b="10540"/>
          <a:stretch/>
        </p:blipFill>
        <p:spPr>
          <a:xfrm>
            <a:off x="5194609" y="3511958"/>
            <a:ext cx="1663856" cy="1358425"/>
          </a:xfrm>
          <a:prstGeom prst="rect">
            <a:avLst/>
          </a:prstGeom>
        </p:spPr>
      </p:pic>
      <p:pic>
        <p:nvPicPr>
          <p:cNvPr id="7" name="Picture 6" descr="A close up of a computer&#10;&#10;Description automatically generated">
            <a:extLst>
              <a:ext uri="{FF2B5EF4-FFF2-40B4-BE49-F238E27FC236}">
                <a16:creationId xmlns:a16="http://schemas.microsoft.com/office/drawing/2014/main" id="{65EF686E-C7B4-4A5D-91E5-8C20E0FB5B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348" r="-4" b="-4"/>
          <a:stretch/>
        </p:blipFill>
        <p:spPr>
          <a:xfrm>
            <a:off x="8021366" y="3511958"/>
            <a:ext cx="3726401" cy="29438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335810-B2F4-493B-9E90-E77A074483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5232" y="4991513"/>
            <a:ext cx="2994485" cy="1358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958214-6773-40BD-99C9-761243293D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3190" y="3746617"/>
            <a:ext cx="933450" cy="9620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212DDF-27A3-445D-8C7D-5829377DC3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033" y="5526724"/>
            <a:ext cx="925689" cy="82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73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817AF-FFE0-4FA2-80F4-D5DFF63D5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4080" y="1113062"/>
            <a:ext cx="3028990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NodeJS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5B2A37-637E-4DA1-B713-EF4CA4ACA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1751" y="696502"/>
            <a:ext cx="7630409" cy="538933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2876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23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JavaScript  </vt:lpstr>
      <vt:lpstr>Chrome and Google</vt:lpstr>
      <vt:lpstr>PowerPoint Presentation</vt:lpstr>
      <vt:lpstr>PowerPoint Presentation</vt:lpstr>
      <vt:lpstr>JavaScript Runs in </vt:lpstr>
      <vt:lpstr>NodeJS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 </dc:title>
  <dc:creator>Mafia</dc:creator>
  <cp:lastModifiedBy>Mafia</cp:lastModifiedBy>
  <cp:revision>13</cp:revision>
  <dcterms:created xsi:type="dcterms:W3CDTF">2019-08-24T10:27:02Z</dcterms:created>
  <dcterms:modified xsi:type="dcterms:W3CDTF">2019-12-22T05:47:43Z</dcterms:modified>
</cp:coreProperties>
</file>